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565" r:id="rId7"/>
  </p:sldMasterIdLst>
  <p:notesMasterIdLst>
    <p:notesMasterId r:id="rId34"/>
  </p:notesMasterIdLst>
  <p:handoutMasterIdLst>
    <p:handoutMasterId r:id="rId35"/>
  </p:handoutMasterIdLst>
  <p:sldIdLst>
    <p:sldId id="1651" r:id="rId8"/>
    <p:sldId id="1682" r:id="rId9"/>
    <p:sldId id="1679" r:id="rId10"/>
    <p:sldId id="1683" r:id="rId11"/>
    <p:sldId id="1581" r:id="rId12"/>
    <p:sldId id="1684" r:id="rId13"/>
    <p:sldId id="1562" r:id="rId14"/>
    <p:sldId id="1623" r:id="rId15"/>
    <p:sldId id="1685" r:id="rId16"/>
    <p:sldId id="1686" r:id="rId17"/>
    <p:sldId id="1687" r:id="rId18"/>
    <p:sldId id="1586" r:id="rId19"/>
    <p:sldId id="1661" r:id="rId20"/>
    <p:sldId id="1662" r:id="rId21"/>
    <p:sldId id="1663" r:id="rId22"/>
    <p:sldId id="1664" r:id="rId23"/>
    <p:sldId id="1665" r:id="rId24"/>
    <p:sldId id="1666" r:id="rId25"/>
    <p:sldId id="1667" r:id="rId26"/>
    <p:sldId id="1628" r:id="rId27"/>
    <p:sldId id="1688" r:id="rId28"/>
    <p:sldId id="1669" r:id="rId29"/>
    <p:sldId id="1670" r:id="rId30"/>
    <p:sldId id="1652" r:id="rId31"/>
    <p:sldId id="1637" r:id="rId32"/>
    <p:sldId id="1689" r:id="rId33"/>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DF8C5A9-D8B1-4EBA-965A-513A24DB2C9F}">
          <p14:sldIdLst>
            <p14:sldId id="1651"/>
          </p14:sldIdLst>
        </p14:section>
        <p14:section name="Table of Contents" id="{E3076B85-4853-4292-BD7D-21767BDE60C5}">
          <p14:sldIdLst>
            <p14:sldId id="1682"/>
          </p14:sldIdLst>
        </p14:section>
        <p14:section name="Challenge" id="{84EECEE4-8330-4512-9531-B7EFBE06A659}">
          <p14:sldIdLst>
            <p14:sldId id="1679"/>
            <p14:sldId id="1683"/>
            <p14:sldId id="1581"/>
            <p14:sldId id="1684"/>
            <p14:sldId id="1562"/>
          </p14:sldIdLst>
        </p14:section>
        <p14:section name="Solution Intro" id="{51E5EB5C-6E14-4D2E-AD26-25D6C023F178}">
          <p14:sldIdLst>
            <p14:sldId id="1623"/>
            <p14:sldId id="1685"/>
            <p14:sldId id="1686"/>
          </p14:sldIdLst>
        </p14:section>
        <p14:section name="Solution Conceptual Overview" id="{4B08626A-070B-4100-ACC3-26FA59FA10F7}">
          <p14:sldIdLst>
            <p14:sldId id="1687"/>
          </p14:sldIdLst>
        </p14:section>
        <p14:section name="Solution Details &amp; Architecture" id="{9FD992DD-DE04-4201-A2CC-4CE7A2211BD6}">
          <p14:sldIdLst>
            <p14:sldId id="1586"/>
            <p14:sldId id="1661"/>
            <p14:sldId id="1662"/>
            <p14:sldId id="1663"/>
            <p14:sldId id="1664"/>
            <p14:sldId id="1665"/>
            <p14:sldId id="1666"/>
            <p14:sldId id="1667"/>
          </p14:sldIdLst>
        </p14:section>
        <p14:section name="Solution Differentiation" id="{9B493E55-0058-4BEF-9464-7A84CDA1D313}">
          <p14:sldIdLst>
            <p14:sldId id="1628"/>
            <p14:sldId id="1688"/>
          </p14:sldIdLst>
        </p14:section>
        <p14:section name="Customer Evidence" id="{59603A86-94AD-4B4C-A185-CC87BA2F6EC2}">
          <p14:sldIdLst>
            <p14:sldId id="1669"/>
            <p14:sldId id="1670"/>
            <p14:sldId id="1652"/>
          </p14:sldIdLst>
        </p14:section>
        <p14:section name="Call to Action" id="{553475F4-B6DD-43A0-A6F9-E13D87631333}">
          <p14:sldIdLst>
            <p14:sldId id="1637"/>
            <p14:sldId id="1689"/>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7" name="JasonBovberg" initials="TB" lastIdx="7" clrIdx="7">
    <p:extLst>
      <p:ext uri="{19B8F6BF-5375-455C-9EA6-DF929625EA0E}">
        <p15:presenceInfo xmlns:p15="http://schemas.microsoft.com/office/powerpoint/2012/main" userId="JasonBovberg" providerId="None"/>
      </p:ext>
    </p:extLst>
  </p:cmAuthor>
  <p:cmAuthor id="1" name="Mary Feil-Jacobs" initials="MFJ" lastIdx="43" clrIdx="1"/>
  <p:cmAuthor id="8" name="Paul Wilcox" initials="PW" lastIdx="2" clrIdx="8">
    <p:extLst>
      <p:ext uri="{19B8F6BF-5375-455C-9EA6-DF929625EA0E}">
        <p15:presenceInfo xmlns:p15="http://schemas.microsoft.com/office/powerpoint/2012/main" userId="be6daff017ddb434" providerId="Windows Live"/>
      </p:ext>
    </p:extLst>
  </p:cmAuthor>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 id="4" name="Jonah Sterling" initials="JS" lastIdx="8" clrIdx="4">
    <p:extLst>
      <p:ext uri="{19B8F6BF-5375-455C-9EA6-DF929625EA0E}">
        <p15:presenceInfo xmlns:p15="http://schemas.microsoft.com/office/powerpoint/2012/main" userId="S-1-5-21-2127521184-1604012920-1887927527-7433030" providerId="AD"/>
      </p:ext>
    </p:extLst>
  </p:cmAuthor>
  <p:cmAuthor id="5" name="Ashley Curtin" initials="AC" lastIdx="11" clrIdx="5">
    <p:extLst>
      <p:ext uri="{19B8F6BF-5375-455C-9EA6-DF929625EA0E}">
        <p15:presenceInfo xmlns:p15="http://schemas.microsoft.com/office/powerpoint/2012/main" userId="S-1-5-21-1179378967-3598344749-1873651490-4122" providerId="AD"/>
      </p:ext>
    </p:extLst>
  </p:cmAuthor>
  <p:cmAuthor id="6" name="Hannah Rames" initials="HR" lastIdx="2" clrIdx="6">
    <p:extLst>
      <p:ext uri="{19B8F6BF-5375-455C-9EA6-DF929625EA0E}">
        <p15:presenceInfo xmlns:p15="http://schemas.microsoft.com/office/powerpoint/2012/main" userId="def363eaf2d4bf6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1123"/>
    <a:srgbClr val="D9D9D9"/>
    <a:srgbClr val="FFFFFF"/>
    <a:srgbClr val="969696"/>
    <a:srgbClr val="9FCCF0"/>
    <a:srgbClr val="F2F2F2"/>
    <a:srgbClr val="AEAEAE"/>
    <a:srgbClr val="FFB900"/>
    <a:srgbClr val="D83B01"/>
    <a:srgbClr val="0078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88" autoAdjust="0"/>
    <p:restoredTop sz="86822" autoAdjust="0"/>
  </p:normalViewPr>
  <p:slideViewPr>
    <p:cSldViewPr snapToGrid="0">
      <p:cViewPr varScale="1">
        <p:scale>
          <a:sx n="93" d="100"/>
          <a:sy n="93" d="100"/>
        </p:scale>
        <p:origin x="1104" y="72"/>
      </p:cViewPr>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21" Type="http://schemas.openxmlformats.org/officeDocument/2006/relationships/slide" Target="slides/slide14.xml"/><Relationship Id="rId34" Type="http://schemas.openxmlformats.org/officeDocument/2006/relationships/notesMaster" Target="notesMasters/notesMaster1.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microsoft.com/office/2016/11/relationships/changesInfo" Target="changesInfos/changesInfo1.xml"/><Relationship Id="rId1" Type="http://schemas.openxmlformats.org/officeDocument/2006/relationships/customXml" Target="../customXml/item1.xml"/><Relationship Id="rId40" Type="http://schemas.openxmlformats.org/officeDocument/2006/relationships/tableStyles" Target="tableStyles.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35" Type="http://schemas.openxmlformats.org/officeDocument/2006/relationships/handoutMaster" Target="handoutMasters/handout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8"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 Sonnen (Slalom LLC)" userId="S::v-ansonn@microsoft.com::025cbdcb-f091-4049-bca1-c30b2eb1d986" providerId="AD" clId="Web-{B78C7CDA-80F2-4653-B922-E34975F52756}"/>
    <pc:docChg chg="">
      <pc:chgData name="Ann Sonnen (Slalom LLC)" userId="S::v-ansonn@microsoft.com::025cbdcb-f091-4049-bca1-c30b2eb1d986" providerId="AD" clId="Web-{B78C7CDA-80F2-4653-B922-E34975F52756}" dt="2018-07-11T22:55:53.444" v="0"/>
      <pc:docMkLst>
        <pc:docMk/>
      </pc:docMkLst>
      <pc:sldChg chg="delCm">
        <pc:chgData name="Ann Sonnen (Slalom LLC)" userId="S::v-ansonn@microsoft.com::025cbdcb-f091-4049-bca1-c30b2eb1d986" providerId="AD" clId="Web-{B78C7CDA-80F2-4653-B922-E34975F52756}" dt="2018-07-11T22:55:53.444" v="0"/>
        <pc:sldMkLst>
          <pc:docMk/>
          <pc:sldMk cId="2981070195" sldId="1661"/>
        </pc:sldMkLst>
      </pc:sldChg>
    </pc:docChg>
  </pc:docChgLst>
  <pc:docChgLst>
    <pc:chgData name="Paul Wilcox" userId="be6daff017ddb434" providerId="LiveId" clId="{40975EE5-BE9E-415F-B284-304552223623}"/>
    <pc:docChg chg="undo redo custSel addSld delSld modSld modSection">
      <pc:chgData name="Paul Wilcox" userId="be6daff017ddb434" providerId="LiveId" clId="{40975EE5-BE9E-415F-B284-304552223623}" dt="2018-06-26T22:49:57.673" v="911"/>
      <pc:docMkLst>
        <pc:docMk/>
      </pc:docMkLst>
      <pc:sldChg chg="modSp">
        <pc:chgData name="Paul Wilcox" userId="be6daff017ddb434" providerId="LiveId" clId="{40975EE5-BE9E-415F-B284-304552223623}" dt="2018-06-26T19:46:22.580" v="286" actId="207"/>
        <pc:sldMkLst>
          <pc:docMk/>
          <pc:sldMk cId="2656874189" sldId="1562"/>
        </pc:sldMkLst>
        <pc:spChg chg="mod">
          <ac:chgData name="Paul Wilcox" userId="be6daff017ddb434" providerId="LiveId" clId="{40975EE5-BE9E-415F-B284-304552223623}" dt="2018-06-26T19:46:22.580" v="286" actId="207"/>
          <ac:spMkLst>
            <pc:docMk/>
            <pc:sldMk cId="2656874189" sldId="1562"/>
            <ac:spMk id="2" creationId="{A4028429-AAB1-4F88-9449-85AC21ECFEAA}"/>
          </ac:spMkLst>
        </pc:spChg>
      </pc:sldChg>
      <pc:sldChg chg="addSp delSp modSp">
        <pc:chgData name="Paul Wilcox" userId="be6daff017ddb434" providerId="LiveId" clId="{40975EE5-BE9E-415F-B284-304552223623}" dt="2018-06-26T20:54:35.167" v="575" actId="207"/>
        <pc:sldMkLst>
          <pc:docMk/>
          <pc:sldMk cId="1838336581" sldId="1581"/>
        </pc:sldMkLst>
        <pc:spChg chg="mod">
          <ac:chgData name="Paul Wilcox" userId="be6daff017ddb434" providerId="LiveId" clId="{40975EE5-BE9E-415F-B284-304552223623}" dt="2018-06-26T20:53:27.756" v="426" actId="207"/>
          <ac:spMkLst>
            <pc:docMk/>
            <pc:sldMk cId="1838336581" sldId="1581"/>
            <ac:spMk id="2" creationId="{7B7BCEF0-31C0-46B2-96A4-31565E21D71F}"/>
          </ac:spMkLst>
        </pc:spChg>
        <pc:spChg chg="mod">
          <ac:chgData name="Paul Wilcox" userId="be6daff017ddb434" providerId="LiveId" clId="{40975EE5-BE9E-415F-B284-304552223623}" dt="2018-06-26T20:46:06.411" v="311" actId="1076"/>
          <ac:spMkLst>
            <pc:docMk/>
            <pc:sldMk cId="1838336581" sldId="1581"/>
            <ac:spMk id="3" creationId="{00000000-0000-0000-0000-000000000000}"/>
          </ac:spMkLst>
        </pc:spChg>
        <pc:spChg chg="mod">
          <ac:chgData name="Paul Wilcox" userId="be6daff017ddb434" providerId="LiveId" clId="{40975EE5-BE9E-415F-B284-304552223623}" dt="2018-06-26T20:46:25.011" v="314" actId="1076"/>
          <ac:spMkLst>
            <pc:docMk/>
            <pc:sldMk cId="1838336581" sldId="1581"/>
            <ac:spMk id="4" creationId="{00000000-0000-0000-0000-000000000000}"/>
          </ac:spMkLst>
        </pc:spChg>
        <pc:spChg chg="mod">
          <ac:chgData name="Paul Wilcox" userId="be6daff017ddb434" providerId="LiveId" clId="{40975EE5-BE9E-415F-B284-304552223623}" dt="2018-06-26T20:53:38.800" v="427" actId="1076"/>
          <ac:spMkLst>
            <pc:docMk/>
            <pc:sldMk cId="1838336581" sldId="1581"/>
            <ac:spMk id="5" creationId="{3B316252-011E-484A-8920-957231E23F6D}"/>
          </ac:spMkLst>
        </pc:spChg>
        <pc:spChg chg="add mod ord">
          <ac:chgData name="Paul Wilcox" userId="be6daff017ddb434" providerId="LiveId" clId="{40975EE5-BE9E-415F-B284-304552223623}" dt="2018-06-26T20:54:35.167" v="575" actId="207"/>
          <ac:spMkLst>
            <pc:docMk/>
            <pc:sldMk cId="1838336581" sldId="1581"/>
            <ac:spMk id="6" creationId="{A862E598-5489-41D8-BD8D-CA94AF041BB8}"/>
          </ac:spMkLst>
        </pc:spChg>
        <pc:spChg chg="add del mod">
          <ac:chgData name="Paul Wilcox" userId="be6daff017ddb434" providerId="LiveId" clId="{40975EE5-BE9E-415F-B284-304552223623}" dt="2018-06-26T20:48:02.967" v="329" actId="478"/>
          <ac:spMkLst>
            <pc:docMk/>
            <pc:sldMk cId="1838336581" sldId="1581"/>
            <ac:spMk id="9" creationId="{2B0E159F-AC67-4C47-9B92-B2BDA343190E}"/>
          </ac:spMkLst>
        </pc:spChg>
        <pc:spChg chg="mod">
          <ac:chgData name="Paul Wilcox" userId="be6daff017ddb434" providerId="LiveId" clId="{40975EE5-BE9E-415F-B284-304552223623}" dt="2018-06-26T20:53:54.619" v="429" actId="14100"/>
          <ac:spMkLst>
            <pc:docMk/>
            <pc:sldMk cId="1838336581" sldId="1581"/>
            <ac:spMk id="19" creationId="{00000000-0000-0000-0000-000000000000}"/>
          </ac:spMkLst>
        </pc:spChg>
        <pc:spChg chg="mod">
          <ac:chgData name="Paul Wilcox" userId="be6daff017ddb434" providerId="LiveId" clId="{40975EE5-BE9E-415F-B284-304552223623}" dt="2018-06-26T20:46:08.587" v="312" actId="1076"/>
          <ac:spMkLst>
            <pc:docMk/>
            <pc:sldMk cId="1838336581" sldId="1581"/>
            <ac:spMk id="48" creationId="{00000000-0000-0000-0000-000000000000}"/>
          </ac:spMkLst>
        </pc:spChg>
        <pc:spChg chg="mod">
          <ac:chgData name="Paul Wilcox" userId="be6daff017ddb434" providerId="LiveId" clId="{40975EE5-BE9E-415F-B284-304552223623}" dt="2018-06-26T20:46:11.867" v="313" actId="1076"/>
          <ac:spMkLst>
            <pc:docMk/>
            <pc:sldMk cId="1838336581" sldId="1581"/>
            <ac:spMk id="51" creationId="{00000000-0000-0000-0000-000000000000}"/>
          </ac:spMkLst>
        </pc:spChg>
        <pc:spChg chg="mod">
          <ac:chgData name="Paul Wilcox" userId="be6daff017ddb434" providerId="LiveId" clId="{40975EE5-BE9E-415F-B284-304552223623}" dt="2018-06-26T20:46:28.029" v="315" actId="1076"/>
          <ac:spMkLst>
            <pc:docMk/>
            <pc:sldMk cId="1838336581" sldId="1581"/>
            <ac:spMk id="52" creationId="{00000000-0000-0000-0000-000000000000}"/>
          </ac:spMkLst>
        </pc:spChg>
        <pc:spChg chg="mod">
          <ac:chgData name="Paul Wilcox" userId="be6daff017ddb434" providerId="LiveId" clId="{40975EE5-BE9E-415F-B284-304552223623}" dt="2018-06-26T20:46:30.919" v="316" actId="1076"/>
          <ac:spMkLst>
            <pc:docMk/>
            <pc:sldMk cId="1838336581" sldId="1581"/>
            <ac:spMk id="53" creationId="{00000000-0000-0000-0000-000000000000}"/>
          </ac:spMkLst>
        </pc:spChg>
        <pc:grpChg chg="mod">
          <ac:chgData name="Paul Wilcox" userId="be6daff017ddb434" providerId="LiveId" clId="{40975EE5-BE9E-415F-B284-304552223623}" dt="2018-06-26T20:45:51.674" v="308" actId="1076"/>
          <ac:grpSpMkLst>
            <pc:docMk/>
            <pc:sldMk cId="1838336581" sldId="1581"/>
            <ac:grpSpMk id="8" creationId="{2CE64BEB-1041-4135-9AE1-3949AD6033CE}"/>
          </ac:grpSpMkLst>
        </pc:grpChg>
        <pc:grpChg chg="mod">
          <ac:chgData name="Paul Wilcox" userId="be6daff017ddb434" providerId="LiveId" clId="{40975EE5-BE9E-415F-B284-304552223623}" dt="2018-06-26T20:47:09.465" v="323" actId="1076"/>
          <ac:grpSpMkLst>
            <pc:docMk/>
            <pc:sldMk cId="1838336581" sldId="1581"/>
            <ac:grpSpMk id="14" creationId="{0D2632D4-EDAF-4C44-86BF-8B282655300D}"/>
          </ac:grpSpMkLst>
        </pc:grpChg>
        <pc:grpChg chg="mod">
          <ac:chgData name="Paul Wilcox" userId="be6daff017ddb434" providerId="LiveId" clId="{40975EE5-BE9E-415F-B284-304552223623}" dt="2018-06-26T20:47:05.455" v="322" actId="1076"/>
          <ac:grpSpMkLst>
            <pc:docMk/>
            <pc:sldMk cId="1838336581" sldId="1581"/>
            <ac:grpSpMk id="15" creationId="{913E4890-3519-4D04-813D-E6D63305282F}"/>
          </ac:grpSpMkLst>
        </pc:grpChg>
        <pc:picChg chg="add mod ord modCrop">
          <ac:chgData name="Paul Wilcox" userId="be6daff017ddb434" providerId="LiveId" clId="{40975EE5-BE9E-415F-B284-304552223623}" dt="2018-06-26T20:53:22.876" v="425" actId="167"/>
          <ac:picMkLst>
            <pc:docMk/>
            <pc:sldMk cId="1838336581" sldId="1581"/>
            <ac:picMk id="7" creationId="{E75963FF-9CAC-4B3C-AF7A-C4DED1CB2AA8}"/>
          </ac:picMkLst>
        </pc:picChg>
      </pc:sldChg>
      <pc:sldChg chg="modSp">
        <pc:chgData name="Paul Wilcox" userId="be6daff017ddb434" providerId="LiveId" clId="{40975EE5-BE9E-415F-B284-304552223623}" dt="2018-06-26T20:54:58.723" v="577" actId="14100"/>
        <pc:sldMkLst>
          <pc:docMk/>
          <pc:sldMk cId="3121321159" sldId="1586"/>
        </pc:sldMkLst>
        <pc:spChg chg="mod">
          <ac:chgData name="Paul Wilcox" userId="be6daff017ddb434" providerId="LiveId" clId="{40975EE5-BE9E-415F-B284-304552223623}" dt="2018-06-26T20:54:58.723" v="577" actId="14100"/>
          <ac:spMkLst>
            <pc:docMk/>
            <pc:sldMk cId="3121321159" sldId="1586"/>
            <ac:spMk id="2" creationId="{00000000-0000-0000-0000-000000000000}"/>
          </ac:spMkLst>
        </pc:spChg>
      </pc:sldChg>
      <pc:sldChg chg="modSp">
        <pc:chgData name="Paul Wilcox" userId="be6daff017ddb434" providerId="LiveId" clId="{40975EE5-BE9E-415F-B284-304552223623}" dt="2018-06-26T20:06:31.883" v="291" actId="2711"/>
        <pc:sldMkLst>
          <pc:docMk/>
          <pc:sldMk cId="2590573459" sldId="1623"/>
        </pc:sldMkLst>
        <pc:spChg chg="mod">
          <ac:chgData name="Paul Wilcox" userId="be6daff017ddb434" providerId="LiveId" clId="{40975EE5-BE9E-415F-B284-304552223623}" dt="2018-06-26T20:06:31.883" v="291" actId="2711"/>
          <ac:spMkLst>
            <pc:docMk/>
            <pc:sldMk cId="2590573459" sldId="1623"/>
            <ac:spMk id="25" creationId="{A96821DF-C815-4E01-AB3E-C8E908A70565}"/>
          </ac:spMkLst>
        </pc:spChg>
      </pc:sldChg>
      <pc:sldChg chg="addSp delSp modSp modAnim">
        <pc:chgData name="Paul Wilcox" userId="be6daff017ddb434" providerId="LiveId" clId="{40975EE5-BE9E-415F-B284-304552223623}" dt="2018-06-26T20:55:38.247" v="580" actId="207"/>
        <pc:sldMkLst>
          <pc:docMk/>
          <pc:sldMk cId="3100036789" sldId="1628"/>
        </pc:sldMkLst>
        <pc:spChg chg="mod">
          <ac:chgData name="Paul Wilcox" userId="be6daff017ddb434" providerId="LiveId" clId="{40975EE5-BE9E-415F-B284-304552223623}" dt="2018-06-26T20:55:38.247" v="580" actId="207"/>
          <ac:spMkLst>
            <pc:docMk/>
            <pc:sldMk cId="3100036789" sldId="1628"/>
            <ac:spMk id="2" creationId="{AD5BB154-036F-418F-A82F-D8EB4D93B20F}"/>
          </ac:spMkLst>
        </pc:spChg>
        <pc:spChg chg="del mod">
          <ac:chgData name="Paul Wilcox" userId="be6daff017ddb434" providerId="LiveId" clId="{40975EE5-BE9E-415F-B284-304552223623}" dt="2018-06-21T19:02:45.057" v="129" actId="478"/>
          <ac:spMkLst>
            <pc:docMk/>
            <pc:sldMk cId="3100036789" sldId="1628"/>
            <ac:spMk id="7" creationId="{00000000-0000-0000-0000-000000000000}"/>
          </ac:spMkLst>
        </pc:spChg>
        <pc:spChg chg="add del mod">
          <ac:chgData name="Paul Wilcox" userId="be6daff017ddb434" providerId="LiveId" clId="{40975EE5-BE9E-415F-B284-304552223623}" dt="2018-06-21T19:02:42.756" v="128" actId="478"/>
          <ac:spMkLst>
            <pc:docMk/>
            <pc:sldMk cId="3100036789" sldId="1628"/>
            <ac:spMk id="8" creationId="{00000000-0000-0000-0000-000000000000}"/>
          </ac:spMkLst>
        </pc:spChg>
        <pc:spChg chg="del topLvl">
          <ac:chgData name="Paul Wilcox" userId="be6daff017ddb434" providerId="LiveId" clId="{40975EE5-BE9E-415F-B284-304552223623}" dt="2018-06-21T19:05:16.066" v="149" actId="478"/>
          <ac:spMkLst>
            <pc:docMk/>
            <pc:sldMk cId="3100036789" sldId="1628"/>
            <ac:spMk id="10" creationId="{00000000-0000-0000-0000-000000000000}"/>
          </ac:spMkLst>
        </pc:spChg>
        <pc:spChg chg="add del mod">
          <ac:chgData name="Paul Wilcox" userId="be6daff017ddb434" providerId="LiveId" clId="{40975EE5-BE9E-415F-B284-304552223623}" dt="2018-06-21T19:05:07.127" v="145" actId="478"/>
          <ac:spMkLst>
            <pc:docMk/>
            <pc:sldMk cId="3100036789" sldId="1628"/>
            <ac:spMk id="17" creationId="{39822F93-818B-4856-9EE4-623B6D34764D}"/>
          </ac:spMkLst>
        </pc:spChg>
        <pc:spChg chg="del mod">
          <ac:chgData name="Paul Wilcox" userId="be6daff017ddb434" providerId="LiveId" clId="{40975EE5-BE9E-415F-B284-304552223623}" dt="2018-06-21T19:03:06.547" v="136" actId="478"/>
          <ac:spMkLst>
            <pc:docMk/>
            <pc:sldMk cId="3100036789" sldId="1628"/>
            <ac:spMk id="18" creationId="{00000000-0000-0000-0000-000000000000}"/>
          </ac:spMkLst>
        </pc:spChg>
        <pc:spChg chg="add del mod">
          <ac:chgData name="Paul Wilcox" userId="be6daff017ddb434" providerId="LiveId" clId="{40975EE5-BE9E-415F-B284-304552223623}" dt="2018-06-21T19:02:53.097" v="132" actId="1038"/>
          <ac:spMkLst>
            <pc:docMk/>
            <pc:sldMk cId="3100036789" sldId="1628"/>
            <ac:spMk id="19" creationId="{00000000-0000-0000-0000-000000000000}"/>
          </ac:spMkLst>
        </pc:spChg>
        <pc:spChg chg="mod topLvl">
          <ac:chgData name="Paul Wilcox" userId="be6daff017ddb434" providerId="LiveId" clId="{40975EE5-BE9E-415F-B284-304552223623}" dt="2018-06-21T19:10:05.428" v="199" actId="1038"/>
          <ac:spMkLst>
            <pc:docMk/>
            <pc:sldMk cId="3100036789" sldId="1628"/>
            <ac:spMk id="51" creationId="{00000000-0000-0000-0000-000000000000}"/>
          </ac:spMkLst>
        </pc:spChg>
        <pc:spChg chg="del topLvl">
          <ac:chgData name="Paul Wilcox" userId="be6daff017ddb434" providerId="LiveId" clId="{40975EE5-BE9E-415F-B284-304552223623}" dt="2018-06-21T19:04:11.286" v="144" actId="478"/>
          <ac:spMkLst>
            <pc:docMk/>
            <pc:sldMk cId="3100036789" sldId="1628"/>
            <ac:spMk id="62" creationId="{00000000-0000-0000-0000-000000000000}"/>
          </ac:spMkLst>
        </pc:spChg>
        <pc:spChg chg="mod topLvl">
          <ac:chgData name="Paul Wilcox" userId="be6daff017ddb434" providerId="LiveId" clId="{40975EE5-BE9E-415F-B284-304552223623}" dt="2018-06-21T19:07:14.657" v="175" actId="1076"/>
          <ac:spMkLst>
            <pc:docMk/>
            <pc:sldMk cId="3100036789" sldId="1628"/>
            <ac:spMk id="77" creationId="{00000000-0000-0000-0000-000000000000}"/>
          </ac:spMkLst>
        </pc:spChg>
        <pc:grpChg chg="add del">
          <ac:chgData name="Paul Wilcox" userId="be6daff017ddb434" providerId="LiveId" clId="{40975EE5-BE9E-415F-B284-304552223623}" dt="2018-06-21T19:02:42.756" v="128" actId="478"/>
          <ac:grpSpMkLst>
            <pc:docMk/>
            <pc:sldMk cId="3100036789" sldId="1628"/>
            <ac:grpSpMk id="5" creationId="{00000000-0000-0000-0000-000000000000}"/>
          </ac:grpSpMkLst>
        </pc:grpChg>
        <pc:grpChg chg="del">
          <ac:chgData name="Paul Wilcox" userId="be6daff017ddb434" providerId="LiveId" clId="{40975EE5-BE9E-415F-B284-304552223623}" dt="2018-06-21T19:05:16.066" v="149" actId="478"/>
          <ac:grpSpMkLst>
            <pc:docMk/>
            <pc:sldMk cId="3100036789" sldId="1628"/>
            <ac:grpSpMk id="11" creationId="{FD714963-2C8C-44AF-AACA-438FEFE2A47E}"/>
          </ac:grpSpMkLst>
        </pc:grpChg>
        <pc:grpChg chg="del mod">
          <ac:chgData name="Paul Wilcox" userId="be6daff017ddb434" providerId="LiveId" clId="{40975EE5-BE9E-415F-B284-304552223623}" dt="2018-06-21T19:04:11.286" v="144" actId="478"/>
          <ac:grpSpMkLst>
            <pc:docMk/>
            <pc:sldMk cId="3100036789" sldId="1628"/>
            <ac:grpSpMk id="12" creationId="{36D0A754-F894-475D-B709-3B83E5A29A60}"/>
          </ac:grpSpMkLst>
        </pc:grpChg>
        <pc:grpChg chg="add mod">
          <ac:chgData name="Paul Wilcox" userId="be6daff017ddb434" providerId="LiveId" clId="{40975EE5-BE9E-415F-B284-304552223623}" dt="2018-06-21T19:08:08.937" v="186" actId="1038"/>
          <ac:grpSpMkLst>
            <pc:docMk/>
            <pc:sldMk cId="3100036789" sldId="1628"/>
            <ac:grpSpMk id="14" creationId="{F6138FD7-627E-44BD-98CD-F7AC13146FCE}"/>
          </ac:grpSpMkLst>
        </pc:grpChg>
        <pc:grpChg chg="add mod">
          <ac:chgData name="Paul Wilcox" userId="be6daff017ddb434" providerId="LiveId" clId="{40975EE5-BE9E-415F-B284-304552223623}" dt="2018-06-21T19:06:52.461" v="169" actId="164"/>
          <ac:grpSpMkLst>
            <pc:docMk/>
            <pc:sldMk cId="3100036789" sldId="1628"/>
            <ac:grpSpMk id="15" creationId="{806C565E-B64A-4ECD-8783-563818FAB871}"/>
          </ac:grpSpMkLst>
        </pc:grpChg>
        <pc:grpChg chg="add del mod">
          <ac:chgData name="Paul Wilcox" userId="be6daff017ddb434" providerId="LiveId" clId="{40975EE5-BE9E-415F-B284-304552223623}" dt="2018-06-21T19:02:53.097" v="132" actId="1038"/>
          <ac:grpSpMkLst>
            <pc:docMk/>
            <pc:sldMk cId="3100036789" sldId="1628"/>
            <ac:grpSpMk id="16" creationId="{00000000-0000-0000-0000-000000000000}"/>
          </ac:grpSpMkLst>
        </pc:grpChg>
        <pc:picChg chg="add mod modCrop">
          <ac:chgData name="Paul Wilcox" userId="be6daff017ddb434" providerId="LiveId" clId="{40975EE5-BE9E-415F-B284-304552223623}" dt="2018-06-21T19:06:52.461" v="169" actId="164"/>
          <ac:picMkLst>
            <pc:docMk/>
            <pc:sldMk cId="3100036789" sldId="1628"/>
            <ac:picMk id="6" creationId="{1635E09A-2FDE-477D-8A9C-84C66831C28D}"/>
          </ac:picMkLst>
        </pc:picChg>
        <pc:picChg chg="add mod">
          <ac:chgData name="Paul Wilcox" userId="be6daff017ddb434" providerId="LiveId" clId="{40975EE5-BE9E-415F-B284-304552223623}" dt="2018-06-21T19:06:28.290" v="164" actId="164"/>
          <ac:picMkLst>
            <pc:docMk/>
            <pc:sldMk cId="3100036789" sldId="1628"/>
            <ac:picMk id="13" creationId="{053769AD-F2FA-4572-BD24-C4CEF7459127}"/>
          </ac:picMkLst>
        </pc:picChg>
        <pc:cxnChg chg="mod">
          <ac:chgData name="Paul Wilcox" userId="be6daff017ddb434" providerId="LiveId" clId="{40975EE5-BE9E-415F-B284-304552223623}" dt="2018-06-21T19:09:38.827" v="197" actId="1037"/>
          <ac:cxnSpMkLst>
            <pc:docMk/>
            <pc:sldMk cId="3100036789" sldId="1628"/>
            <ac:cxnSpMk id="3" creationId="{00000000-0000-0000-0000-000000000000}"/>
          </ac:cxnSpMkLst>
        </pc:cxnChg>
        <pc:cxnChg chg="add del mod">
          <ac:chgData name="Paul Wilcox" userId="be6daff017ddb434" providerId="LiveId" clId="{40975EE5-BE9E-415F-B284-304552223623}" dt="2018-06-21T19:09:04.167" v="192" actId="478"/>
          <ac:cxnSpMkLst>
            <pc:docMk/>
            <pc:sldMk cId="3100036789" sldId="1628"/>
            <ac:cxnSpMk id="23" creationId="{9EDC78BD-2E05-4CAF-82FF-E534B7C7ED67}"/>
          </ac:cxnSpMkLst>
        </pc:cxnChg>
      </pc:sldChg>
      <pc:sldChg chg="addSp delSp modSp">
        <pc:chgData name="Paul Wilcox" userId="be6daff017ddb434" providerId="LiveId" clId="{40975EE5-BE9E-415F-B284-304552223623}" dt="2018-06-26T21:03:20.078" v="883" actId="403"/>
        <pc:sldMkLst>
          <pc:docMk/>
          <pc:sldMk cId="1346574782" sldId="1637"/>
        </pc:sldMkLst>
        <pc:spChg chg="mod">
          <ac:chgData name="Paul Wilcox" userId="be6daff017ddb434" providerId="LiveId" clId="{40975EE5-BE9E-415F-B284-304552223623}" dt="2018-06-26T21:03:20.078" v="883" actId="403"/>
          <ac:spMkLst>
            <pc:docMk/>
            <pc:sldMk cId="1346574782" sldId="1637"/>
            <ac:spMk id="3" creationId="{1F191EF9-65EC-49AA-89DA-95E38B2E4717}"/>
          </ac:spMkLst>
        </pc:spChg>
        <pc:spChg chg="mod">
          <ac:chgData name="Paul Wilcox" userId="be6daff017ddb434" providerId="LiveId" clId="{40975EE5-BE9E-415F-B284-304552223623}" dt="2018-06-26T21:02:01.038" v="822" actId="1076"/>
          <ac:spMkLst>
            <pc:docMk/>
            <pc:sldMk cId="1346574782" sldId="1637"/>
            <ac:spMk id="17" creationId="{98363351-D256-4EDB-A504-03CE07C40395}"/>
          </ac:spMkLst>
        </pc:spChg>
        <pc:spChg chg="mod">
          <ac:chgData name="Paul Wilcox" userId="be6daff017ddb434" providerId="LiveId" clId="{40975EE5-BE9E-415F-B284-304552223623}" dt="2018-06-26T21:02:05.533" v="824" actId="1076"/>
          <ac:spMkLst>
            <pc:docMk/>
            <pc:sldMk cId="1346574782" sldId="1637"/>
            <ac:spMk id="22" creationId="{7FB276B0-F5D9-4D15-872E-1309EFE37972}"/>
          </ac:spMkLst>
        </pc:spChg>
        <pc:spChg chg="mod">
          <ac:chgData name="Paul Wilcox" userId="be6daff017ddb434" providerId="LiveId" clId="{40975EE5-BE9E-415F-B284-304552223623}" dt="2018-06-26T21:01:24.458" v="814" actId="1076"/>
          <ac:spMkLst>
            <pc:docMk/>
            <pc:sldMk cId="1346574782" sldId="1637"/>
            <ac:spMk id="23" creationId="{D7A46BB0-429C-490F-867E-A221D2D11344}"/>
          </ac:spMkLst>
        </pc:spChg>
        <pc:spChg chg="mod">
          <ac:chgData name="Paul Wilcox" userId="be6daff017ddb434" providerId="LiveId" clId="{40975EE5-BE9E-415F-B284-304552223623}" dt="2018-06-26T21:01:56.819" v="820" actId="1076"/>
          <ac:spMkLst>
            <pc:docMk/>
            <pc:sldMk cId="1346574782" sldId="1637"/>
            <ac:spMk id="27" creationId="{8B748E17-CB6C-47BE-BC66-76BC3B852D34}"/>
          </ac:spMkLst>
        </pc:spChg>
        <pc:spChg chg="add mod ord">
          <ac:chgData name="Paul Wilcox" userId="be6daff017ddb434" providerId="LiveId" clId="{40975EE5-BE9E-415F-B284-304552223623}" dt="2018-06-26T21:03:06.878" v="882" actId="207"/>
          <ac:spMkLst>
            <pc:docMk/>
            <pc:sldMk cId="1346574782" sldId="1637"/>
            <ac:spMk id="29" creationId="{5E5609CE-B92D-4AA8-B9D3-5D168A3DA695}"/>
          </ac:spMkLst>
        </pc:spChg>
        <pc:grpChg chg="del mod">
          <ac:chgData name="Paul Wilcox" userId="be6daff017ddb434" providerId="LiveId" clId="{40975EE5-BE9E-415F-B284-304552223623}" dt="2018-06-26T21:01:00.108" v="809" actId="478"/>
          <ac:grpSpMkLst>
            <pc:docMk/>
            <pc:sldMk cId="1346574782" sldId="1637"/>
            <ac:grpSpMk id="12" creationId="{B873E8CC-1ACF-457E-8FC7-9CF5CF423FAD}"/>
          </ac:grpSpMkLst>
        </pc:grpChg>
        <pc:grpChg chg="mod topLvl">
          <ac:chgData name="Paul Wilcox" userId="be6daff017ddb434" providerId="LiveId" clId="{40975EE5-BE9E-415F-B284-304552223623}" dt="2018-06-26T21:01:32.268" v="816" actId="1076"/>
          <ac:grpSpMkLst>
            <pc:docMk/>
            <pc:sldMk cId="1346574782" sldId="1637"/>
            <ac:grpSpMk id="15" creationId="{9B933D54-6116-4BC7-B6D3-C73F15E7472C}"/>
          </ac:grpSpMkLst>
        </pc:grpChg>
        <pc:grpChg chg="del mod">
          <ac:chgData name="Paul Wilcox" userId="be6daff017ddb434" providerId="LiveId" clId="{40975EE5-BE9E-415F-B284-304552223623}" dt="2018-06-26T21:01:19.992" v="813" actId="478"/>
          <ac:grpSpMkLst>
            <pc:docMk/>
            <pc:sldMk cId="1346574782" sldId="1637"/>
            <ac:grpSpMk id="19" creationId="{52ED48CF-5613-464D-BFE8-D7CC3B45D3C0}"/>
          </ac:grpSpMkLst>
        </pc:grpChg>
        <pc:grpChg chg="mod topLvl">
          <ac:chgData name="Paul Wilcox" userId="be6daff017ddb434" providerId="LiveId" clId="{40975EE5-BE9E-415F-B284-304552223623}" dt="2018-06-26T21:01:43.348" v="818" actId="1076"/>
          <ac:grpSpMkLst>
            <pc:docMk/>
            <pc:sldMk cId="1346574782" sldId="1637"/>
            <ac:grpSpMk id="20" creationId="{8CED85E8-9BAB-4232-AE9F-CA6A971E4B40}"/>
          </ac:grpSpMkLst>
        </pc:grpChg>
        <pc:grpChg chg="del mod">
          <ac:chgData name="Paul Wilcox" userId="be6daff017ddb434" providerId="LiveId" clId="{40975EE5-BE9E-415F-B284-304552223623}" dt="2018-06-26T21:00:52.358" v="807" actId="478"/>
          <ac:grpSpMkLst>
            <pc:docMk/>
            <pc:sldMk cId="1346574782" sldId="1637"/>
            <ac:grpSpMk id="24" creationId="{CF50C227-5AEF-4CFD-A207-2032808F8718}"/>
          </ac:grpSpMkLst>
        </pc:grpChg>
        <pc:grpChg chg="mod topLvl">
          <ac:chgData name="Paul Wilcox" userId="be6daff017ddb434" providerId="LiveId" clId="{40975EE5-BE9E-415F-B284-304552223623}" dt="2018-06-26T21:01:32.268" v="816" actId="1076"/>
          <ac:grpSpMkLst>
            <pc:docMk/>
            <pc:sldMk cId="1346574782" sldId="1637"/>
            <ac:grpSpMk id="25" creationId="{2C76FF63-867C-45D7-9C6C-9C5A795E1EEB}"/>
          </ac:grpSpMkLst>
        </pc:grpChg>
        <pc:picChg chg="add mod ord modCrop">
          <ac:chgData name="Paul Wilcox" userId="be6daff017ddb434" providerId="LiveId" clId="{40975EE5-BE9E-415F-B284-304552223623}" dt="2018-06-26T20:59:42.078" v="606" actId="167"/>
          <ac:picMkLst>
            <pc:docMk/>
            <pc:sldMk cId="1346574782" sldId="1637"/>
            <ac:picMk id="4" creationId="{1B43E133-8C6F-4A1E-8C5A-4C3EF6D6D307}"/>
          </ac:picMkLst>
        </pc:picChg>
        <pc:cxnChg chg="del topLvl">
          <ac:chgData name="Paul Wilcox" userId="be6daff017ddb434" providerId="LiveId" clId="{40975EE5-BE9E-415F-B284-304552223623}" dt="2018-06-26T21:01:00.108" v="809" actId="478"/>
          <ac:cxnSpMkLst>
            <pc:docMk/>
            <pc:sldMk cId="1346574782" sldId="1637"/>
            <ac:cxnSpMk id="16" creationId="{9E0C6A0D-3A5F-4B8A-8BB9-7D16019B4D6B}"/>
          </ac:cxnSpMkLst>
        </pc:cxnChg>
        <pc:cxnChg chg="del topLvl">
          <ac:chgData name="Paul Wilcox" userId="be6daff017ddb434" providerId="LiveId" clId="{40975EE5-BE9E-415F-B284-304552223623}" dt="2018-06-26T21:01:19.992" v="813" actId="478"/>
          <ac:cxnSpMkLst>
            <pc:docMk/>
            <pc:sldMk cId="1346574782" sldId="1637"/>
            <ac:cxnSpMk id="21" creationId="{F6CA2FB8-D981-4052-B143-EDEB66367CEA}"/>
          </ac:cxnSpMkLst>
        </pc:cxnChg>
        <pc:cxnChg chg="del topLvl">
          <ac:chgData name="Paul Wilcox" userId="be6daff017ddb434" providerId="LiveId" clId="{40975EE5-BE9E-415F-B284-304552223623}" dt="2018-06-26T21:00:52.358" v="807" actId="478"/>
          <ac:cxnSpMkLst>
            <pc:docMk/>
            <pc:sldMk cId="1346574782" sldId="1637"/>
            <ac:cxnSpMk id="26" creationId="{F9E82CEE-BB33-421F-A810-76EEDB2F1B3D}"/>
          </ac:cxnSpMkLst>
        </pc:cxnChg>
      </pc:sldChg>
      <pc:sldChg chg="modSp">
        <pc:chgData name="Paul Wilcox" userId="be6daff017ddb434" providerId="LiveId" clId="{40975EE5-BE9E-415F-B284-304552223623}" dt="2018-06-26T20:55:09.893" v="578" actId="207"/>
        <pc:sldMkLst>
          <pc:docMk/>
          <pc:sldMk cId="3769287758" sldId="1652"/>
        </pc:sldMkLst>
        <pc:spChg chg="mod">
          <ac:chgData name="Paul Wilcox" userId="be6daff017ddb434" providerId="LiveId" clId="{40975EE5-BE9E-415F-B284-304552223623}" dt="2018-06-26T20:55:09.893" v="578" actId="207"/>
          <ac:spMkLst>
            <pc:docMk/>
            <pc:sldMk cId="3769287758" sldId="1652"/>
            <ac:spMk id="2" creationId="{00000000-0000-0000-0000-000000000000}"/>
          </ac:spMkLst>
        </pc:spChg>
      </pc:sldChg>
      <pc:sldChg chg="addSp delSp modSp setBg addCm modCm">
        <pc:chgData name="Paul Wilcox" userId="be6daff017ddb434" providerId="LiveId" clId="{40975EE5-BE9E-415F-B284-304552223623}" dt="2018-06-21T22:52:03.700" v="273" actId="14100"/>
        <pc:sldMkLst>
          <pc:docMk/>
          <pc:sldMk cId="2981070195" sldId="1661"/>
        </pc:sldMkLst>
        <pc:spChg chg="add del mod ord">
          <ac:chgData name="Paul Wilcox" userId="be6daff017ddb434" providerId="LiveId" clId="{40975EE5-BE9E-415F-B284-304552223623}" dt="2018-06-21T18:52:12.857" v="51" actId="11529"/>
          <ac:spMkLst>
            <pc:docMk/>
            <pc:sldMk cId="2981070195" sldId="1661"/>
            <ac:spMk id="2" creationId="{196EB1A5-EABD-4163-ADF9-70EEF08F5C4F}"/>
          </ac:spMkLst>
        </pc:spChg>
        <pc:spChg chg="mod">
          <ac:chgData name="Paul Wilcox" userId="be6daff017ddb434" providerId="LiveId" clId="{40975EE5-BE9E-415F-B284-304552223623}" dt="2018-06-21T18:47:20.596" v="2" actId="207"/>
          <ac:spMkLst>
            <pc:docMk/>
            <pc:sldMk cId="2981070195" sldId="1661"/>
            <ac:spMk id="44" creationId="{00000000-0000-0000-0000-000000000000}"/>
          </ac:spMkLst>
        </pc:spChg>
        <pc:grpChg chg="mod">
          <ac:chgData name="Paul Wilcox" userId="be6daff017ddb434" providerId="LiveId" clId="{40975EE5-BE9E-415F-B284-304552223623}" dt="2018-06-21T18:47:16.196" v="1" actId="207"/>
          <ac:grpSpMkLst>
            <pc:docMk/>
            <pc:sldMk cId="2981070195" sldId="1661"/>
            <ac:grpSpMk id="61" creationId="{00000000-0000-0000-0000-000000000000}"/>
          </ac:grpSpMkLst>
        </pc:grpChg>
        <pc:grpChg chg="mod">
          <ac:chgData name="Paul Wilcox" userId="be6daff017ddb434" providerId="LiveId" clId="{40975EE5-BE9E-415F-B284-304552223623}" dt="2018-06-21T18:47:24.566" v="3" actId="207"/>
          <ac:grpSpMkLst>
            <pc:docMk/>
            <pc:sldMk cId="2981070195" sldId="1661"/>
            <ac:grpSpMk id="65" creationId="{00000000-0000-0000-0000-000000000000}"/>
          </ac:grpSpMkLst>
        </pc:grpChg>
        <pc:grpChg chg="mod">
          <ac:chgData name="Paul Wilcox" userId="be6daff017ddb434" providerId="LiveId" clId="{40975EE5-BE9E-415F-B284-304552223623}" dt="2018-06-21T18:47:24.566" v="3" actId="207"/>
          <ac:grpSpMkLst>
            <pc:docMk/>
            <pc:sldMk cId="2981070195" sldId="1661"/>
            <ac:grpSpMk id="69" creationId="{00000000-0000-0000-0000-000000000000}"/>
          </ac:grpSpMkLst>
        </pc:grpChg>
        <pc:picChg chg="mod">
          <ac:chgData name="Paul Wilcox" userId="be6daff017ddb434" providerId="LiveId" clId="{40975EE5-BE9E-415F-B284-304552223623}" dt="2018-06-21T18:47:46.106" v="7" actId="207"/>
          <ac:picMkLst>
            <pc:docMk/>
            <pc:sldMk cId="2981070195" sldId="1661"/>
            <ac:picMk id="5" creationId="{00000000-0000-0000-0000-000000000000}"/>
          </ac:picMkLst>
        </pc:picChg>
        <pc:picChg chg="mod">
          <ac:chgData name="Paul Wilcox" userId="be6daff017ddb434" providerId="LiveId" clId="{40975EE5-BE9E-415F-B284-304552223623}" dt="2018-06-21T18:48:27.096" v="10" actId="208"/>
          <ac:picMkLst>
            <pc:docMk/>
            <pc:sldMk cId="2981070195" sldId="1661"/>
            <ac:picMk id="16" creationId="{00000000-0000-0000-0000-000000000000}"/>
          </ac:picMkLst>
        </pc:picChg>
        <pc:picChg chg="mod">
          <ac:chgData name="Paul Wilcox" userId="be6daff017ddb434" providerId="LiveId" clId="{40975EE5-BE9E-415F-B284-304552223623}" dt="2018-06-21T18:47:46.106" v="7" actId="207"/>
          <ac:picMkLst>
            <pc:docMk/>
            <pc:sldMk cId="2981070195" sldId="1661"/>
            <ac:picMk id="43" creationId="{00000000-0000-0000-0000-000000000000}"/>
          </ac:picMkLst>
        </pc:picChg>
        <pc:picChg chg="mod">
          <ac:chgData name="Paul Wilcox" userId="be6daff017ddb434" providerId="LiveId" clId="{40975EE5-BE9E-415F-B284-304552223623}" dt="2018-06-21T18:48:12.918" v="8" actId="207"/>
          <ac:picMkLst>
            <pc:docMk/>
            <pc:sldMk cId="2981070195" sldId="1661"/>
            <ac:picMk id="96" creationId="{00000000-0000-0000-0000-000000000000}"/>
          </ac:picMkLst>
        </pc:picChg>
      </pc:sldChg>
      <pc:sldChg chg="addSp delSp modSp setBg">
        <pc:chgData name="Paul Wilcox" userId="be6daff017ddb434" providerId="LiveId" clId="{40975EE5-BE9E-415F-B284-304552223623}" dt="2018-06-21T18:52:12.836" v="45" actId="14100"/>
        <pc:sldMkLst>
          <pc:docMk/>
          <pc:sldMk cId="3952689722" sldId="1662"/>
        </pc:sldMkLst>
        <pc:spChg chg="add del ord">
          <ac:chgData name="Paul Wilcox" userId="be6daff017ddb434" providerId="LiveId" clId="{40975EE5-BE9E-415F-B284-304552223623}" dt="2018-06-21T18:52:12.826" v="44" actId="14100"/>
          <ac:spMkLst>
            <pc:docMk/>
            <pc:sldMk cId="3952689722" sldId="1662"/>
            <ac:spMk id="85" creationId="{7183AD8E-9E93-4518-8D1C-12A8D41A5296}"/>
          </ac:spMkLst>
        </pc:spChg>
      </pc:sldChg>
      <pc:sldChg chg="addSp delSp modSp setBg">
        <pc:chgData name="Paul Wilcox" userId="be6daff017ddb434" providerId="LiveId" clId="{40975EE5-BE9E-415F-B284-304552223623}" dt="2018-06-21T18:52:12.836" v="45" actId="14100"/>
        <pc:sldMkLst>
          <pc:docMk/>
          <pc:sldMk cId="1729416489" sldId="1663"/>
        </pc:sldMkLst>
        <pc:spChg chg="add del ord">
          <ac:chgData name="Paul Wilcox" userId="be6daff017ddb434" providerId="LiveId" clId="{40975EE5-BE9E-415F-B284-304552223623}" dt="2018-06-21T18:52:12.810" v="42" actId="14100"/>
          <ac:spMkLst>
            <pc:docMk/>
            <pc:sldMk cId="1729416489" sldId="1663"/>
            <ac:spMk id="89" creationId="{61B4E5FB-F774-46BC-BEB7-B363BC4D2773}"/>
          </ac:spMkLst>
        </pc:spChg>
      </pc:sldChg>
      <pc:sldChg chg="addSp delSp modSp setBg">
        <pc:chgData name="Paul Wilcox" userId="be6daff017ddb434" providerId="LiveId" clId="{40975EE5-BE9E-415F-B284-304552223623}" dt="2018-06-21T18:52:12.836" v="45" actId="14100"/>
        <pc:sldMkLst>
          <pc:docMk/>
          <pc:sldMk cId="408980114" sldId="1664"/>
        </pc:sldMkLst>
        <pc:spChg chg="add del ord">
          <ac:chgData name="Paul Wilcox" userId="be6daff017ddb434" providerId="LiveId" clId="{40975EE5-BE9E-415F-B284-304552223623}" dt="2018-06-21T18:52:12.789" v="40" actId="14100"/>
          <ac:spMkLst>
            <pc:docMk/>
            <pc:sldMk cId="408980114" sldId="1664"/>
            <ac:spMk id="53" creationId="{04641CA5-7848-4CBD-BDE4-B303D2143C13}"/>
          </ac:spMkLst>
        </pc:spChg>
      </pc:sldChg>
      <pc:sldChg chg="addSp delSp modSp setBg">
        <pc:chgData name="Paul Wilcox" userId="be6daff017ddb434" providerId="LiveId" clId="{40975EE5-BE9E-415F-B284-304552223623}" dt="2018-06-21T18:52:12.836" v="45" actId="14100"/>
        <pc:sldMkLst>
          <pc:docMk/>
          <pc:sldMk cId="177763050" sldId="1665"/>
        </pc:sldMkLst>
        <pc:spChg chg="add del ord">
          <ac:chgData name="Paul Wilcox" userId="be6daff017ddb434" providerId="LiveId" clId="{40975EE5-BE9E-415F-B284-304552223623}" dt="2018-06-21T18:52:12.773" v="38" actId="14100"/>
          <ac:spMkLst>
            <pc:docMk/>
            <pc:sldMk cId="177763050" sldId="1665"/>
            <ac:spMk id="57" creationId="{7E2206CE-858A-42C6-83F3-F4CB4E30B7CB}"/>
          </ac:spMkLst>
        </pc:spChg>
      </pc:sldChg>
      <pc:sldChg chg="addSp delSp modSp setBg">
        <pc:chgData name="Paul Wilcox" userId="be6daff017ddb434" providerId="LiveId" clId="{40975EE5-BE9E-415F-B284-304552223623}" dt="2018-06-21T22:53:02.807" v="275" actId="14100"/>
        <pc:sldMkLst>
          <pc:docMk/>
          <pc:sldMk cId="2491487869" sldId="1666"/>
        </pc:sldMkLst>
        <pc:spChg chg="add del ord">
          <ac:chgData name="Paul Wilcox" userId="be6daff017ddb434" providerId="LiveId" clId="{40975EE5-BE9E-415F-B284-304552223623}" dt="2018-06-21T18:52:12.756" v="36" actId="14100"/>
          <ac:spMkLst>
            <pc:docMk/>
            <pc:sldMk cId="2491487869" sldId="1666"/>
            <ac:spMk id="87" creationId="{6ABE4132-D630-4DD5-9F23-9655D7872AE2}"/>
          </ac:spMkLst>
        </pc:spChg>
        <pc:spChg chg="mod">
          <ac:chgData name="Paul Wilcox" userId="be6daff017ddb434" providerId="LiveId" clId="{40975EE5-BE9E-415F-B284-304552223623}" dt="2018-06-21T22:53:02.807" v="275" actId="14100"/>
          <ac:spMkLst>
            <pc:docMk/>
            <pc:sldMk cId="2491487869" sldId="1666"/>
            <ac:spMk id="131" creationId="{00000000-0000-0000-0000-000000000000}"/>
          </ac:spMkLst>
        </pc:spChg>
      </pc:sldChg>
      <pc:sldChg chg="addSp delSp modSp setBg">
        <pc:chgData name="Paul Wilcox" userId="be6daff017ddb434" providerId="LiveId" clId="{40975EE5-BE9E-415F-B284-304552223623}" dt="2018-06-21T22:52:33.021" v="274" actId="164"/>
        <pc:sldMkLst>
          <pc:docMk/>
          <pc:sldMk cId="4060024744" sldId="1667"/>
        </pc:sldMkLst>
        <pc:spChg chg="add del ord">
          <ac:chgData name="Paul Wilcox" userId="be6daff017ddb434" providerId="LiveId" clId="{40975EE5-BE9E-415F-B284-304552223623}" dt="2018-06-21T18:52:12.726" v="34" actId="164"/>
          <ac:spMkLst>
            <pc:docMk/>
            <pc:sldMk cId="4060024744" sldId="1667"/>
            <ac:spMk id="88" creationId="{1D8975D1-BDC2-4A03-B2D4-C9E7221CC919}"/>
          </ac:spMkLst>
        </pc:spChg>
        <pc:grpChg chg="add mod">
          <ac:chgData name="Paul Wilcox" userId="be6daff017ddb434" providerId="LiveId" clId="{40975EE5-BE9E-415F-B284-304552223623}" dt="2018-06-21T22:52:33.021" v="274" actId="164"/>
          <ac:grpSpMkLst>
            <pc:docMk/>
            <pc:sldMk cId="4060024744" sldId="1667"/>
            <ac:grpSpMk id="3" creationId="{6BA3DC28-D7FF-4704-9A57-74C67282A002}"/>
          </ac:grpSpMkLst>
        </pc:grpChg>
        <pc:picChg chg="mod">
          <ac:chgData name="Paul Wilcox" userId="be6daff017ddb434" providerId="LiveId" clId="{40975EE5-BE9E-415F-B284-304552223623}" dt="2018-06-21T22:52:33.021" v="274" actId="164"/>
          <ac:picMkLst>
            <pc:docMk/>
            <pc:sldMk cId="4060024744" sldId="1667"/>
            <ac:picMk id="14" creationId="{00000000-0000-0000-0000-000000000000}"/>
          </ac:picMkLst>
        </pc:picChg>
        <pc:picChg chg="mod">
          <ac:chgData name="Paul Wilcox" userId="be6daff017ddb434" providerId="LiveId" clId="{40975EE5-BE9E-415F-B284-304552223623}" dt="2018-06-21T22:52:33.021" v="274" actId="164"/>
          <ac:picMkLst>
            <pc:docMk/>
            <pc:sldMk cId="4060024744" sldId="1667"/>
            <ac:picMk id="42" creationId="{00000000-0000-0000-0000-000000000000}"/>
          </ac:picMkLst>
        </pc:picChg>
      </pc:sldChg>
      <pc:sldChg chg="addSp delSp modSp modAnim">
        <pc:chgData name="Paul Wilcox" userId="be6daff017ddb434" providerId="LiveId" clId="{40975EE5-BE9E-415F-B284-304552223623}" dt="2018-06-26T20:55:44.815" v="582" actId="207"/>
        <pc:sldMkLst>
          <pc:docMk/>
          <pc:sldMk cId="4045273378" sldId="1669"/>
        </pc:sldMkLst>
        <pc:spChg chg="mod">
          <ac:chgData name="Paul Wilcox" userId="be6daff017ddb434" providerId="LiveId" clId="{40975EE5-BE9E-415F-B284-304552223623}" dt="2018-06-26T20:55:44.815" v="582" actId="207"/>
          <ac:spMkLst>
            <pc:docMk/>
            <pc:sldMk cId="4045273378" sldId="1669"/>
            <ac:spMk id="2" creationId="{B988930F-61D0-4CEB-876C-A47FC6FCD3D6}"/>
          </ac:spMkLst>
        </pc:spChg>
        <pc:spChg chg="add ord">
          <ac:chgData name="Paul Wilcox" userId="be6daff017ddb434" providerId="LiveId" clId="{40975EE5-BE9E-415F-B284-304552223623}" dt="2018-06-21T19:14:37.475" v="238" actId="167"/>
          <ac:spMkLst>
            <pc:docMk/>
            <pc:sldMk cId="4045273378" sldId="1669"/>
            <ac:spMk id="19" creationId="{1F1CD9C9-49F7-4653-A763-690E80D4D15D}"/>
          </ac:spMkLst>
        </pc:spChg>
        <pc:spChg chg="del">
          <ac:chgData name="Paul Wilcox" userId="be6daff017ddb434" providerId="LiveId" clId="{40975EE5-BE9E-415F-B284-304552223623}" dt="2018-06-21T19:14:39.857" v="239" actId="478"/>
          <ac:spMkLst>
            <pc:docMk/>
            <pc:sldMk cId="4045273378" sldId="1669"/>
            <ac:spMk id="139" creationId="{00000000-0000-0000-0000-000000000000}"/>
          </ac:spMkLst>
        </pc:spChg>
        <pc:grpChg chg="mod">
          <ac:chgData name="Paul Wilcox" userId="be6daff017ddb434" providerId="LiveId" clId="{40975EE5-BE9E-415F-B284-304552223623}" dt="2018-06-21T19:14:34.837" v="237" actId="1076"/>
          <ac:grpSpMkLst>
            <pc:docMk/>
            <pc:sldMk cId="4045273378" sldId="1669"/>
            <ac:grpSpMk id="4" creationId="{8BE28825-D2DF-47EF-B48F-F9292567907E}"/>
          </ac:grpSpMkLst>
        </pc:grpChg>
        <pc:grpChg chg="mod">
          <ac:chgData name="Paul Wilcox" userId="be6daff017ddb434" providerId="LiveId" clId="{40975EE5-BE9E-415F-B284-304552223623}" dt="2018-06-21T19:14:34.837" v="237" actId="1076"/>
          <ac:grpSpMkLst>
            <pc:docMk/>
            <pc:sldMk cId="4045273378" sldId="1669"/>
            <ac:grpSpMk id="5" creationId="{B1504E8C-A0C0-43CF-BC0B-8C0C4E2211A1}"/>
          </ac:grpSpMkLst>
        </pc:grpChg>
        <pc:grpChg chg="mod">
          <ac:chgData name="Paul Wilcox" userId="be6daff017ddb434" providerId="LiveId" clId="{40975EE5-BE9E-415F-B284-304552223623}" dt="2018-06-21T19:14:34.837" v="237" actId="1076"/>
          <ac:grpSpMkLst>
            <pc:docMk/>
            <pc:sldMk cId="4045273378" sldId="1669"/>
            <ac:grpSpMk id="7" creationId="{7F795FF6-4CC5-4C04-934E-A9ADC3A7C2DC}"/>
          </ac:grpSpMkLst>
        </pc:grpChg>
        <pc:picChg chg="mod">
          <ac:chgData name="Paul Wilcox" userId="be6daff017ddb434" providerId="LiveId" clId="{40975EE5-BE9E-415F-B284-304552223623}" dt="2018-06-21T19:14:48.007" v="240" actId="1076"/>
          <ac:picMkLst>
            <pc:docMk/>
            <pc:sldMk cId="4045273378" sldId="1669"/>
            <ac:picMk id="15" creationId="{00000000-0000-0000-0000-000000000000}"/>
          </ac:picMkLst>
        </pc:picChg>
        <pc:picChg chg="mod">
          <ac:chgData name="Paul Wilcox" userId="be6daff017ddb434" providerId="LiveId" clId="{40975EE5-BE9E-415F-B284-304552223623}" dt="2018-06-21T19:14:51.198" v="241" actId="1076"/>
          <ac:picMkLst>
            <pc:docMk/>
            <pc:sldMk cId="4045273378" sldId="1669"/>
            <ac:picMk id="16" creationId="{00000000-0000-0000-0000-000000000000}"/>
          </ac:picMkLst>
        </pc:picChg>
        <pc:picChg chg="mod">
          <ac:chgData name="Paul Wilcox" userId="be6daff017ddb434" providerId="LiveId" clId="{40975EE5-BE9E-415F-B284-304552223623}" dt="2018-06-21T19:14:55.730" v="242" actId="1076"/>
          <ac:picMkLst>
            <pc:docMk/>
            <pc:sldMk cId="4045273378" sldId="1669"/>
            <ac:picMk id="17" creationId="{00000000-0000-0000-0000-000000000000}"/>
          </ac:picMkLst>
        </pc:picChg>
      </pc:sldChg>
      <pc:sldChg chg="addSp delSp modSp modAnim">
        <pc:chgData name="Paul Wilcox" userId="be6daff017ddb434" providerId="LiveId" clId="{40975EE5-BE9E-415F-B284-304552223623}" dt="2018-06-26T20:55:48.731" v="583" actId="207"/>
        <pc:sldMkLst>
          <pc:docMk/>
          <pc:sldMk cId="1731163782" sldId="1670"/>
        </pc:sldMkLst>
        <pc:spChg chg="mod">
          <ac:chgData name="Paul Wilcox" userId="be6daff017ddb434" providerId="LiveId" clId="{40975EE5-BE9E-415F-B284-304552223623}" dt="2018-06-26T20:55:48.731" v="583" actId="207"/>
          <ac:spMkLst>
            <pc:docMk/>
            <pc:sldMk cId="1731163782" sldId="1670"/>
            <ac:spMk id="2" creationId="{8C5BF2F4-9AA0-475D-869B-A2F2A7FAA543}"/>
          </ac:spMkLst>
        </pc:spChg>
        <pc:spChg chg="add ord">
          <ac:chgData name="Paul Wilcox" userId="be6daff017ddb434" providerId="LiveId" clId="{40975EE5-BE9E-415F-B284-304552223623}" dt="2018-06-21T19:15:22.596" v="245" actId="167"/>
          <ac:spMkLst>
            <pc:docMk/>
            <pc:sldMk cId="1731163782" sldId="1670"/>
            <ac:spMk id="17" creationId="{E28515D1-156D-431E-B34C-181C0B125BFD}"/>
          </ac:spMkLst>
        </pc:spChg>
        <pc:spChg chg="del">
          <ac:chgData name="Paul Wilcox" userId="be6daff017ddb434" providerId="LiveId" clId="{40975EE5-BE9E-415F-B284-304552223623}" dt="2018-06-21T19:15:20.377" v="243" actId="478"/>
          <ac:spMkLst>
            <pc:docMk/>
            <pc:sldMk cId="1731163782" sldId="1670"/>
            <ac:spMk id="19" creationId="{3D644E84-1BA4-42F4-89FC-600A0E793418}"/>
          </ac:spMkLst>
        </pc:spChg>
        <pc:spChg chg="mod">
          <ac:chgData name="Paul Wilcox" userId="be6daff017ddb434" providerId="LiveId" clId="{40975EE5-BE9E-415F-B284-304552223623}" dt="2018-06-21T19:15:41.891" v="248" actId="1076"/>
          <ac:spMkLst>
            <pc:docMk/>
            <pc:sldMk cId="1731163782" sldId="1670"/>
            <ac:spMk id="21" creationId="{A60B0D66-52CC-4132-A766-0D004872AD0D}"/>
          </ac:spMkLst>
        </pc:spChg>
        <pc:spChg chg="mod">
          <ac:chgData name="Paul Wilcox" userId="be6daff017ddb434" providerId="LiveId" clId="{40975EE5-BE9E-415F-B284-304552223623}" dt="2018-06-21T19:15:41.891" v="248" actId="1076"/>
          <ac:spMkLst>
            <pc:docMk/>
            <pc:sldMk cId="1731163782" sldId="1670"/>
            <ac:spMk id="22" creationId="{B874ABE1-1693-41A9-B78E-7D30E6679526}"/>
          </ac:spMkLst>
        </pc:spChg>
        <pc:spChg chg="mod">
          <ac:chgData name="Paul Wilcox" userId="be6daff017ddb434" providerId="LiveId" clId="{40975EE5-BE9E-415F-B284-304552223623}" dt="2018-06-21T19:15:44.997" v="249" actId="1076"/>
          <ac:spMkLst>
            <pc:docMk/>
            <pc:sldMk cId="1731163782" sldId="1670"/>
            <ac:spMk id="25" creationId="{6D3CFE5F-F418-4C78-90E2-E99EA459D4FA}"/>
          </ac:spMkLst>
        </pc:spChg>
        <pc:spChg chg="mod">
          <ac:chgData name="Paul Wilcox" userId="be6daff017ddb434" providerId="LiveId" clId="{40975EE5-BE9E-415F-B284-304552223623}" dt="2018-06-21T19:15:44.997" v="249" actId="1076"/>
          <ac:spMkLst>
            <pc:docMk/>
            <pc:sldMk cId="1731163782" sldId="1670"/>
            <ac:spMk id="26" creationId="{40E65DA9-B21F-4CCA-B1E0-9952F9530FB1}"/>
          </ac:spMkLst>
        </pc:spChg>
        <pc:spChg chg="mod">
          <ac:chgData name="Paul Wilcox" userId="be6daff017ddb434" providerId="LiveId" clId="{40975EE5-BE9E-415F-B284-304552223623}" dt="2018-06-21T19:15:36.067" v="247" actId="1076"/>
          <ac:spMkLst>
            <pc:docMk/>
            <pc:sldMk cId="1731163782" sldId="1670"/>
            <ac:spMk id="29" creationId="{B7CBE720-3F8B-4A49-A7DB-EC7E3B45716E}"/>
          </ac:spMkLst>
        </pc:spChg>
        <pc:spChg chg="mod">
          <ac:chgData name="Paul Wilcox" userId="be6daff017ddb434" providerId="LiveId" clId="{40975EE5-BE9E-415F-B284-304552223623}" dt="2018-06-21T19:15:36.067" v="247" actId="1076"/>
          <ac:spMkLst>
            <pc:docMk/>
            <pc:sldMk cId="1731163782" sldId="1670"/>
            <ac:spMk id="31" creationId="{FB04363C-1985-4C20-91D5-FE3F7A9478D7}"/>
          </ac:spMkLst>
        </pc:spChg>
        <pc:grpChg chg="mod">
          <ac:chgData name="Paul Wilcox" userId="be6daff017ddb434" providerId="LiveId" clId="{40975EE5-BE9E-415F-B284-304552223623}" dt="2018-06-21T19:15:29.657" v="246" actId="1076"/>
          <ac:grpSpMkLst>
            <pc:docMk/>
            <pc:sldMk cId="1731163782" sldId="1670"/>
            <ac:grpSpMk id="8" creationId="{C516BE87-25B7-4B4D-A13E-4A9022EF316C}"/>
          </ac:grpSpMkLst>
        </pc:grpChg>
        <pc:grpChg chg="mod">
          <ac:chgData name="Paul Wilcox" userId="be6daff017ddb434" providerId="LiveId" clId="{40975EE5-BE9E-415F-B284-304552223623}" dt="2018-06-21T19:15:29.657" v="246" actId="1076"/>
          <ac:grpSpMkLst>
            <pc:docMk/>
            <pc:sldMk cId="1731163782" sldId="1670"/>
            <ac:grpSpMk id="9" creationId="{15A8CB1B-AC72-4682-9413-0CC4C13CBCEA}"/>
          </ac:grpSpMkLst>
        </pc:grpChg>
        <pc:grpChg chg="mod">
          <ac:chgData name="Paul Wilcox" userId="be6daff017ddb434" providerId="LiveId" clId="{40975EE5-BE9E-415F-B284-304552223623}" dt="2018-06-21T19:15:29.657" v="246" actId="1076"/>
          <ac:grpSpMkLst>
            <pc:docMk/>
            <pc:sldMk cId="1731163782" sldId="1670"/>
            <ac:grpSpMk id="11" creationId="{4C2BB946-AD11-43F0-A6C2-78726A04FAC2}"/>
          </ac:grpSpMkLst>
        </pc:grpChg>
      </pc:sldChg>
      <pc:sldChg chg="modSp">
        <pc:chgData name="Paul Wilcox" userId="be6daff017ddb434" providerId="LiveId" clId="{40975EE5-BE9E-415F-B284-304552223623}" dt="2018-06-26T21:03:38.789" v="884" actId="207"/>
        <pc:sldMkLst>
          <pc:docMk/>
          <pc:sldMk cId="1090891360" sldId="1679"/>
        </pc:sldMkLst>
        <pc:spChg chg="mod">
          <ac:chgData name="Paul Wilcox" userId="be6daff017ddb434" providerId="LiveId" clId="{40975EE5-BE9E-415F-B284-304552223623}" dt="2018-06-26T21:03:38.789" v="884" actId="207"/>
          <ac:spMkLst>
            <pc:docMk/>
            <pc:sldMk cId="1090891360" sldId="1679"/>
            <ac:spMk id="2" creationId="{00000000-0000-0000-0000-000000000000}"/>
          </ac:spMkLst>
        </pc:spChg>
      </pc:sldChg>
      <pc:sldChg chg="addSp delSp modSp">
        <pc:chgData name="Paul Wilcox" userId="be6daff017ddb434" providerId="LiveId" clId="{40975EE5-BE9E-415F-B284-304552223623}" dt="2018-06-23T17:55:50.920" v="283" actId="478"/>
        <pc:sldMkLst>
          <pc:docMk/>
          <pc:sldMk cId="3415609977" sldId="1683"/>
        </pc:sldMkLst>
        <pc:spChg chg="mod">
          <ac:chgData name="Paul Wilcox" userId="be6daff017ddb434" providerId="LiveId" clId="{40975EE5-BE9E-415F-B284-304552223623}" dt="2018-06-23T17:49:20.451" v="280" actId="207"/>
          <ac:spMkLst>
            <pc:docMk/>
            <pc:sldMk cId="3415609977" sldId="1683"/>
            <ac:spMk id="2" creationId="{A9038D24-34F3-4AD5-BAD0-368CEFAA9A80}"/>
          </ac:spMkLst>
        </pc:spChg>
        <pc:picChg chg="add del mod">
          <ac:chgData name="Paul Wilcox" userId="be6daff017ddb434" providerId="LiveId" clId="{40975EE5-BE9E-415F-B284-304552223623}" dt="2018-06-23T17:55:50.920" v="283" actId="478"/>
          <ac:picMkLst>
            <pc:docMk/>
            <pc:sldMk cId="3415609977" sldId="1683"/>
            <ac:picMk id="4" creationId="{64FEFC14-84FE-4351-8A29-D7139A83AE46}"/>
          </ac:picMkLst>
        </pc:picChg>
      </pc:sldChg>
      <pc:sldChg chg="modSp">
        <pc:chgData name="Paul Wilcox" userId="be6daff017ddb434" providerId="LiveId" clId="{40975EE5-BE9E-415F-B284-304552223623}" dt="2018-06-26T19:46:17.452" v="285" actId="207"/>
        <pc:sldMkLst>
          <pc:docMk/>
          <pc:sldMk cId="4057219544" sldId="1684"/>
        </pc:sldMkLst>
        <pc:spChg chg="mod">
          <ac:chgData name="Paul Wilcox" userId="be6daff017ddb434" providerId="LiveId" clId="{40975EE5-BE9E-415F-B284-304552223623}" dt="2018-06-26T19:46:17.452" v="285" actId="207"/>
          <ac:spMkLst>
            <pc:docMk/>
            <pc:sldMk cId="4057219544" sldId="1684"/>
            <ac:spMk id="2" creationId="{A4028429-AAB1-4F88-9449-85AC21ECFEAA}"/>
          </ac:spMkLst>
        </pc:spChg>
      </pc:sldChg>
      <pc:sldChg chg="modSp modTransition">
        <pc:chgData name="Paul Wilcox" userId="be6daff017ddb434" providerId="LiveId" clId="{40975EE5-BE9E-415F-B284-304552223623}" dt="2018-06-26T22:46:55.159" v="885"/>
        <pc:sldMkLst>
          <pc:docMk/>
          <pc:sldMk cId="3933324438" sldId="1685"/>
        </pc:sldMkLst>
        <pc:spChg chg="mod">
          <ac:chgData name="Paul Wilcox" userId="be6daff017ddb434" providerId="LiveId" clId="{40975EE5-BE9E-415F-B284-304552223623}" dt="2018-06-26T20:06:38.632" v="293" actId="14100"/>
          <ac:spMkLst>
            <pc:docMk/>
            <pc:sldMk cId="3933324438" sldId="1685"/>
            <ac:spMk id="25" creationId="{A96821DF-C815-4E01-AB3E-C8E908A70565}"/>
          </ac:spMkLst>
        </pc:spChg>
      </pc:sldChg>
      <pc:sldChg chg="modSp modTransition">
        <pc:chgData name="Paul Wilcox" userId="be6daff017ddb434" providerId="LiveId" clId="{40975EE5-BE9E-415F-B284-304552223623}" dt="2018-06-26T22:46:58.583" v="886"/>
        <pc:sldMkLst>
          <pc:docMk/>
          <pc:sldMk cId="3357527486" sldId="1686"/>
        </pc:sldMkLst>
        <pc:spChg chg="mod">
          <ac:chgData name="Paul Wilcox" userId="be6daff017ddb434" providerId="LiveId" clId="{40975EE5-BE9E-415F-B284-304552223623}" dt="2018-06-26T20:06:17.902" v="289" actId="1076"/>
          <ac:spMkLst>
            <pc:docMk/>
            <pc:sldMk cId="3357527486" sldId="1686"/>
            <ac:spMk id="25" creationId="{A96821DF-C815-4E01-AB3E-C8E908A70565}"/>
          </ac:spMkLst>
        </pc:spChg>
      </pc:sldChg>
      <pc:sldChg chg="addSp delSp modSp add modAnim">
        <pc:chgData name="Paul Wilcox" userId="be6daff017ddb434" providerId="LiveId" clId="{40975EE5-BE9E-415F-B284-304552223623}" dt="2018-06-26T20:55:31.767" v="579" actId="207"/>
        <pc:sldMkLst>
          <pc:docMk/>
          <pc:sldMk cId="3643290622" sldId="1687"/>
        </pc:sldMkLst>
        <pc:spChg chg="mod">
          <ac:chgData name="Paul Wilcox" userId="be6daff017ddb434" providerId="LiveId" clId="{40975EE5-BE9E-415F-B284-304552223623}" dt="2018-06-26T20:55:31.767" v="579" actId="207"/>
          <ac:spMkLst>
            <pc:docMk/>
            <pc:sldMk cId="3643290622" sldId="1687"/>
            <ac:spMk id="3" creationId="{164F9918-6208-43B1-8672-01C4DA648849}"/>
          </ac:spMkLst>
        </pc:spChg>
        <pc:spChg chg="mod">
          <ac:chgData name="Paul Wilcox" userId="be6daff017ddb434" providerId="LiveId" clId="{40975EE5-BE9E-415F-B284-304552223623}" dt="2018-06-21T19:00:12.956" v="111" actId="164"/>
          <ac:spMkLst>
            <pc:docMk/>
            <pc:sldMk cId="3643290622" sldId="1687"/>
            <ac:spMk id="142" creationId="{8186C45C-FF4D-41A8-958C-17441E3E1B8A}"/>
          </ac:spMkLst>
        </pc:spChg>
        <pc:spChg chg="add mod ord">
          <ac:chgData name="Paul Wilcox" userId="be6daff017ddb434" providerId="LiveId" clId="{40975EE5-BE9E-415F-B284-304552223623}" dt="2018-06-21T18:56:25.726" v="77" actId="164"/>
          <ac:spMkLst>
            <pc:docMk/>
            <pc:sldMk cId="3643290622" sldId="1687"/>
            <ac:spMk id="147" creationId="{93616BF3-C5B4-46B6-A66F-8C1D113AC3CA}"/>
          </ac:spMkLst>
        </pc:spChg>
        <pc:spChg chg="add mod">
          <ac:chgData name="Paul Wilcox" userId="be6daff017ddb434" providerId="LiveId" clId="{40975EE5-BE9E-415F-B284-304552223623}" dt="2018-06-21T19:00:12.956" v="111" actId="164"/>
          <ac:spMkLst>
            <pc:docMk/>
            <pc:sldMk cId="3643290622" sldId="1687"/>
            <ac:spMk id="150" creationId="{6C2CBC95-EEEF-410A-893B-E714D6322EA9}"/>
          </ac:spMkLst>
        </pc:spChg>
        <pc:spChg chg="add mod">
          <ac:chgData name="Paul Wilcox" userId="be6daff017ddb434" providerId="LiveId" clId="{40975EE5-BE9E-415F-B284-304552223623}" dt="2018-06-21T19:00:18.658" v="112" actId="164"/>
          <ac:spMkLst>
            <pc:docMk/>
            <pc:sldMk cId="3643290622" sldId="1687"/>
            <ac:spMk id="155" creationId="{B64D2F23-8890-43A5-B910-BAE0EF415057}"/>
          </ac:spMkLst>
        </pc:spChg>
        <pc:spChg chg="add mod">
          <ac:chgData name="Paul Wilcox" userId="be6daff017ddb434" providerId="LiveId" clId="{40975EE5-BE9E-415F-B284-304552223623}" dt="2018-06-21T19:00:18.658" v="112" actId="164"/>
          <ac:spMkLst>
            <pc:docMk/>
            <pc:sldMk cId="3643290622" sldId="1687"/>
            <ac:spMk id="159" creationId="{16BE2493-0E12-4219-B674-1352CE67A6B8}"/>
          </ac:spMkLst>
        </pc:spChg>
        <pc:spChg chg="add mod">
          <ac:chgData name="Paul Wilcox" userId="be6daff017ddb434" providerId="LiveId" clId="{40975EE5-BE9E-415F-B284-304552223623}" dt="2018-06-21T19:00:22.125" v="113" actId="164"/>
          <ac:spMkLst>
            <pc:docMk/>
            <pc:sldMk cId="3643290622" sldId="1687"/>
            <ac:spMk id="160" creationId="{8761AB69-786F-41F8-93AE-AB0FC9518D90}"/>
          </ac:spMkLst>
        </pc:spChg>
        <pc:spChg chg="add mod">
          <ac:chgData name="Paul Wilcox" userId="be6daff017ddb434" providerId="LiveId" clId="{40975EE5-BE9E-415F-B284-304552223623}" dt="2018-06-21T19:00:22.125" v="113" actId="164"/>
          <ac:spMkLst>
            <pc:docMk/>
            <pc:sldMk cId="3643290622" sldId="1687"/>
            <ac:spMk id="164" creationId="{B03FA340-1B97-470D-A7EC-E2016B994163}"/>
          </ac:spMkLst>
        </pc:spChg>
        <pc:spChg chg="mod ord topLvl">
          <ac:chgData name="Paul Wilcox" userId="be6daff017ddb434" providerId="LiveId" clId="{40975EE5-BE9E-415F-B284-304552223623}" dt="2018-06-21T18:56:25.726" v="77" actId="164"/>
          <ac:spMkLst>
            <pc:docMk/>
            <pc:sldMk cId="3643290622" sldId="1687"/>
            <ac:spMk id="259" creationId="{00000000-0000-0000-0000-000000000000}"/>
          </ac:spMkLst>
        </pc:spChg>
        <pc:spChg chg="del topLvl">
          <ac:chgData name="Paul Wilcox" userId="be6daff017ddb434" providerId="LiveId" clId="{40975EE5-BE9E-415F-B284-304552223623}" dt="2018-06-21T18:55:11.708" v="62" actId="478"/>
          <ac:spMkLst>
            <pc:docMk/>
            <pc:sldMk cId="3643290622" sldId="1687"/>
            <ac:spMk id="260" creationId="{00000000-0000-0000-0000-000000000000}"/>
          </ac:spMkLst>
        </pc:spChg>
        <pc:spChg chg="mod">
          <ac:chgData name="Paul Wilcox" userId="be6daff017ddb434" providerId="LiveId" clId="{40975EE5-BE9E-415F-B284-304552223623}" dt="2018-06-21T18:59:49.477" v="110" actId="14100"/>
          <ac:spMkLst>
            <pc:docMk/>
            <pc:sldMk cId="3643290622" sldId="1687"/>
            <ac:spMk id="269" creationId="{00000000-0000-0000-0000-000000000000}"/>
          </ac:spMkLst>
        </pc:spChg>
        <pc:spChg chg="del">
          <ac:chgData name="Paul Wilcox" userId="be6daff017ddb434" providerId="LiveId" clId="{40975EE5-BE9E-415F-B284-304552223623}" dt="2018-06-21T18:54:03.466" v="57" actId="478"/>
          <ac:spMkLst>
            <pc:docMk/>
            <pc:sldMk cId="3643290622" sldId="1687"/>
            <ac:spMk id="304" creationId="{00000000-0000-0000-0000-000000000000}"/>
          </ac:spMkLst>
        </pc:spChg>
        <pc:grpChg chg="add mod">
          <ac:chgData name="Paul Wilcox" userId="be6daff017ddb434" providerId="LiveId" clId="{40975EE5-BE9E-415F-B284-304552223623}" dt="2018-06-21T19:00:12.956" v="111" actId="164"/>
          <ac:grpSpMkLst>
            <pc:docMk/>
            <pc:sldMk cId="3643290622" sldId="1687"/>
            <ac:grpSpMk id="2" creationId="{3AD60DE6-79E6-4736-B577-971675D6AAAD}"/>
          </ac:grpSpMkLst>
        </pc:grpChg>
        <pc:grpChg chg="add mod ord">
          <ac:chgData name="Paul Wilcox" userId="be6daff017ddb434" providerId="LiveId" clId="{40975EE5-BE9E-415F-B284-304552223623}" dt="2018-06-21T19:00:35.055" v="115" actId="167"/>
          <ac:grpSpMkLst>
            <pc:docMk/>
            <pc:sldMk cId="3643290622" sldId="1687"/>
            <ac:grpSpMk id="6" creationId="{8A96F6A3-C40C-4F4A-AE13-DC948E49A44C}"/>
          </ac:grpSpMkLst>
        </pc:grpChg>
        <pc:grpChg chg="add mod ord">
          <ac:chgData name="Paul Wilcox" userId="be6daff017ddb434" providerId="LiveId" clId="{40975EE5-BE9E-415F-B284-304552223623}" dt="2018-06-21T19:00:35.055" v="115" actId="167"/>
          <ac:grpSpMkLst>
            <pc:docMk/>
            <pc:sldMk cId="3643290622" sldId="1687"/>
            <ac:grpSpMk id="10" creationId="{600CEB7E-9D68-4372-B4B2-1BEA22418441}"/>
          </ac:grpSpMkLst>
        </pc:grpChg>
        <pc:grpChg chg="del mod topLvl">
          <ac:chgData name="Paul Wilcox" userId="be6daff017ddb434" providerId="LiveId" clId="{40975EE5-BE9E-415F-B284-304552223623}" dt="2018-06-21T18:57:29.296" v="88" actId="478"/>
          <ac:grpSpMkLst>
            <pc:docMk/>
            <pc:sldMk cId="3643290622" sldId="1687"/>
            <ac:grpSpMk id="16" creationId="{00000000-0000-0000-0000-000000000000}"/>
          </ac:grpSpMkLst>
        </pc:grpChg>
        <pc:grpChg chg="add mod ord">
          <ac:chgData name="Paul Wilcox" userId="be6daff017ddb434" providerId="LiveId" clId="{40975EE5-BE9E-415F-B284-304552223623}" dt="2018-06-21T19:00:35.055" v="115" actId="167"/>
          <ac:grpSpMkLst>
            <pc:docMk/>
            <pc:sldMk cId="3643290622" sldId="1687"/>
            <ac:grpSpMk id="17" creationId="{A200C606-54CA-4C51-AD43-0018AEFB1599}"/>
          </ac:grpSpMkLst>
        </pc:grpChg>
        <pc:grpChg chg="del">
          <ac:chgData name="Paul Wilcox" userId="be6daff017ddb434" providerId="LiveId" clId="{40975EE5-BE9E-415F-B284-304552223623}" dt="2018-06-21T18:54:15.990" v="58" actId="165"/>
          <ac:grpSpMkLst>
            <pc:docMk/>
            <pc:sldMk cId="3643290622" sldId="1687"/>
            <ac:grpSpMk id="18" creationId="{00CC2405-B945-489A-98F0-65FCC7AFB01D}"/>
          </ac:grpSpMkLst>
        </pc:grpChg>
        <pc:grpChg chg="del">
          <ac:chgData name="Paul Wilcox" userId="be6daff017ddb434" providerId="LiveId" clId="{40975EE5-BE9E-415F-B284-304552223623}" dt="2018-06-21T18:56:38.540" v="80" actId="165"/>
          <ac:grpSpMkLst>
            <pc:docMk/>
            <pc:sldMk cId="3643290622" sldId="1687"/>
            <ac:grpSpMk id="19" creationId="{38ACE935-E7C7-47D4-954E-73A01F178832}"/>
          </ac:grpSpMkLst>
        </pc:grpChg>
        <pc:grpChg chg="del">
          <ac:chgData name="Paul Wilcox" userId="be6daff017ddb434" providerId="LiveId" clId="{40975EE5-BE9E-415F-B284-304552223623}" dt="2018-06-21T18:57:27.096" v="87" actId="165"/>
          <ac:grpSpMkLst>
            <pc:docMk/>
            <pc:sldMk cId="3643290622" sldId="1687"/>
            <ac:grpSpMk id="20" creationId="{9BA26AD5-0B2B-4B9F-8256-C5BE160F5E21}"/>
          </ac:grpSpMkLst>
        </pc:grpChg>
        <pc:grpChg chg="mod topLvl">
          <ac:chgData name="Paul Wilcox" userId="be6daff017ddb434" providerId="LiveId" clId="{40975EE5-BE9E-415F-B284-304552223623}" dt="2018-06-21T19:00:18.658" v="112" actId="164"/>
          <ac:grpSpMkLst>
            <pc:docMk/>
            <pc:sldMk cId="3643290622" sldId="1687"/>
            <ac:grpSpMk id="24" creationId="{368B9502-39BB-4626-A772-CE885A535E79}"/>
          </ac:grpSpMkLst>
        </pc:grpChg>
        <pc:grpChg chg="mod topLvl">
          <ac:chgData name="Paul Wilcox" userId="be6daff017ddb434" providerId="LiveId" clId="{40975EE5-BE9E-415F-B284-304552223623}" dt="2018-06-21T19:00:18.658" v="112" actId="164"/>
          <ac:grpSpMkLst>
            <pc:docMk/>
            <pc:sldMk cId="3643290622" sldId="1687"/>
            <ac:grpSpMk id="110" creationId="{00000000-0000-0000-0000-000000000000}"/>
          </ac:grpSpMkLst>
        </pc:grpChg>
        <pc:grpChg chg="mod topLvl">
          <ac:chgData name="Paul Wilcox" userId="be6daff017ddb434" providerId="LiveId" clId="{40975EE5-BE9E-415F-B284-304552223623}" dt="2018-06-21T19:00:18.658" v="112" actId="164"/>
          <ac:grpSpMkLst>
            <pc:docMk/>
            <pc:sldMk cId="3643290622" sldId="1687"/>
            <ac:grpSpMk id="113" creationId="{00000000-0000-0000-0000-000000000000}"/>
          </ac:grpSpMkLst>
        </pc:grpChg>
        <pc:grpChg chg="del mod topLvl">
          <ac:chgData name="Paul Wilcox" userId="be6daff017ddb434" providerId="LiveId" clId="{40975EE5-BE9E-415F-B284-304552223623}" dt="2018-06-21T18:56:41.407" v="81" actId="478"/>
          <ac:grpSpMkLst>
            <pc:docMk/>
            <pc:sldMk cId="3643290622" sldId="1687"/>
            <ac:grpSpMk id="116" creationId="{00000000-0000-0000-0000-000000000000}"/>
          </ac:grpSpMkLst>
        </pc:grpChg>
        <pc:grpChg chg="del mod topLvl">
          <ac:chgData name="Paul Wilcox" userId="be6daff017ddb434" providerId="LiveId" clId="{40975EE5-BE9E-415F-B284-304552223623}" dt="2018-06-21T18:57:45.316" v="93" actId="478"/>
          <ac:grpSpMkLst>
            <pc:docMk/>
            <pc:sldMk cId="3643290622" sldId="1687"/>
            <ac:grpSpMk id="119" creationId="{1D50BE9C-25D2-4A28-8AC5-A6908FF30E57}"/>
          </ac:grpSpMkLst>
        </pc:grpChg>
        <pc:grpChg chg="mod topLvl">
          <ac:chgData name="Paul Wilcox" userId="be6daff017ddb434" providerId="LiveId" clId="{40975EE5-BE9E-415F-B284-304552223623}" dt="2018-06-21T19:00:22.125" v="113" actId="164"/>
          <ac:grpSpMkLst>
            <pc:docMk/>
            <pc:sldMk cId="3643290622" sldId="1687"/>
            <ac:grpSpMk id="127" creationId="{1ABFC18C-56DB-43F1-926F-C94C95898F5A}"/>
          </ac:grpSpMkLst>
        </pc:grpChg>
        <pc:grpChg chg="del mod topLvl">
          <ac:chgData name="Paul Wilcox" userId="be6daff017ddb434" providerId="LiveId" clId="{40975EE5-BE9E-415F-B284-304552223623}" dt="2018-06-21T18:56:41.407" v="81" actId="478"/>
          <ac:grpSpMkLst>
            <pc:docMk/>
            <pc:sldMk cId="3643290622" sldId="1687"/>
            <ac:grpSpMk id="138" creationId="{00000000-0000-0000-0000-000000000000}"/>
          </ac:grpSpMkLst>
        </pc:grpChg>
        <pc:grpChg chg="mod topLvl">
          <ac:chgData name="Paul Wilcox" userId="be6daff017ddb434" providerId="LiveId" clId="{40975EE5-BE9E-415F-B284-304552223623}" dt="2018-06-21T19:00:12.956" v="111" actId="164"/>
          <ac:grpSpMkLst>
            <pc:docMk/>
            <pc:sldMk cId="3643290622" sldId="1687"/>
            <ac:grpSpMk id="152" creationId="{611BB24C-E9F3-4081-AEE7-8D4719ED76D4}"/>
          </ac:grpSpMkLst>
        </pc:grpChg>
        <pc:grpChg chg="add mod">
          <ac:chgData name="Paul Wilcox" userId="be6daff017ddb434" providerId="LiveId" clId="{40975EE5-BE9E-415F-B284-304552223623}" dt="2018-06-21T19:00:18.658" v="112" actId="164"/>
          <ac:grpSpMkLst>
            <pc:docMk/>
            <pc:sldMk cId="3643290622" sldId="1687"/>
            <ac:grpSpMk id="156" creationId="{CB3496C6-FA69-4550-B2DB-59DFC70954EA}"/>
          </ac:grpSpMkLst>
        </pc:grpChg>
        <pc:grpChg chg="add mod">
          <ac:chgData name="Paul Wilcox" userId="be6daff017ddb434" providerId="LiveId" clId="{40975EE5-BE9E-415F-B284-304552223623}" dt="2018-06-21T19:00:22.125" v="113" actId="164"/>
          <ac:grpSpMkLst>
            <pc:docMk/>
            <pc:sldMk cId="3643290622" sldId="1687"/>
            <ac:grpSpMk id="161" creationId="{C0AC93E9-699E-47C8-A9AD-AF8BA7FEB974}"/>
          </ac:grpSpMkLst>
        </pc:grpChg>
        <pc:grpChg chg="mod topLvl">
          <ac:chgData name="Paul Wilcox" userId="be6daff017ddb434" providerId="LiveId" clId="{40975EE5-BE9E-415F-B284-304552223623}" dt="2018-06-21T19:00:22.125" v="113" actId="164"/>
          <ac:grpSpMkLst>
            <pc:docMk/>
            <pc:sldMk cId="3643290622" sldId="1687"/>
            <ac:grpSpMk id="166" creationId="{52942AF2-8E4B-4D93-A4D1-1DF01D854D8D}"/>
          </ac:grpSpMkLst>
        </pc:grpChg>
        <pc:grpChg chg="del mod topLvl">
          <ac:chgData name="Paul Wilcox" userId="be6daff017ddb434" providerId="LiveId" clId="{40975EE5-BE9E-415F-B284-304552223623}" dt="2018-06-21T18:58:01.566" v="97" actId="478"/>
          <ac:grpSpMkLst>
            <pc:docMk/>
            <pc:sldMk cId="3643290622" sldId="1687"/>
            <ac:grpSpMk id="176" creationId="{5A677971-5AA8-4472-B808-63D7A358EE86}"/>
          </ac:grpSpMkLst>
        </pc:grpChg>
        <pc:grpChg chg="mod topLvl">
          <ac:chgData name="Paul Wilcox" userId="be6daff017ddb434" providerId="LiveId" clId="{40975EE5-BE9E-415F-B284-304552223623}" dt="2018-06-21T19:00:22.125" v="113" actId="164"/>
          <ac:grpSpMkLst>
            <pc:docMk/>
            <pc:sldMk cId="3643290622" sldId="1687"/>
            <ac:grpSpMk id="187" creationId="{4E0CC2B1-A9B0-4721-99BC-BCAA9C7F8CBA}"/>
          </ac:grpSpMkLst>
        </pc:grpChg>
        <pc:grpChg chg="mod topLvl">
          <ac:chgData name="Paul Wilcox" userId="be6daff017ddb434" providerId="LiveId" clId="{40975EE5-BE9E-415F-B284-304552223623}" dt="2018-06-21T19:00:22.125" v="113" actId="164"/>
          <ac:grpSpMkLst>
            <pc:docMk/>
            <pc:sldMk cId="3643290622" sldId="1687"/>
            <ac:grpSpMk id="190" creationId="{0342E072-0C01-4EE2-AE68-CDAA0361B367}"/>
          </ac:grpSpMkLst>
        </pc:grpChg>
        <pc:grpChg chg="mod topLvl">
          <ac:chgData name="Paul Wilcox" userId="be6daff017ddb434" providerId="LiveId" clId="{40975EE5-BE9E-415F-B284-304552223623}" dt="2018-06-21T19:00:18.658" v="112" actId="164"/>
          <ac:grpSpMkLst>
            <pc:docMk/>
            <pc:sldMk cId="3643290622" sldId="1687"/>
            <ac:grpSpMk id="230" creationId="{00000000-0000-0000-0000-000000000000}"/>
          </ac:grpSpMkLst>
        </pc:grpChg>
        <pc:grpChg chg="mod topLvl">
          <ac:chgData name="Paul Wilcox" userId="be6daff017ddb434" providerId="LiveId" clId="{40975EE5-BE9E-415F-B284-304552223623}" dt="2018-06-21T19:00:12.956" v="111" actId="164"/>
          <ac:grpSpMkLst>
            <pc:docMk/>
            <pc:sldMk cId="3643290622" sldId="1687"/>
            <ac:grpSpMk id="236" creationId="{00000000-0000-0000-0000-000000000000}"/>
          </ac:grpSpMkLst>
        </pc:grpChg>
        <pc:grpChg chg="del mod topLvl">
          <ac:chgData name="Paul Wilcox" userId="be6daff017ddb434" providerId="LiveId" clId="{40975EE5-BE9E-415F-B284-304552223623}" dt="2018-06-21T18:55:11.708" v="62" actId="478"/>
          <ac:grpSpMkLst>
            <pc:docMk/>
            <pc:sldMk cId="3643290622" sldId="1687"/>
            <ac:grpSpMk id="258" creationId="{00000000-0000-0000-0000-000000000000}"/>
          </ac:grpSpMkLst>
        </pc:grpChg>
        <pc:grpChg chg="mod topLvl">
          <ac:chgData name="Paul Wilcox" userId="be6daff017ddb434" providerId="LiveId" clId="{40975EE5-BE9E-415F-B284-304552223623}" dt="2018-06-21T19:00:12.956" v="111" actId="164"/>
          <ac:grpSpMkLst>
            <pc:docMk/>
            <pc:sldMk cId="3643290622" sldId="1687"/>
            <ac:grpSpMk id="267" creationId="{00000000-0000-0000-0000-000000000000}"/>
          </ac:grpSpMkLst>
        </pc:grpChg>
        <pc:grpChg chg="del mod topLvl">
          <ac:chgData name="Paul Wilcox" userId="be6daff017ddb434" providerId="LiveId" clId="{40975EE5-BE9E-415F-B284-304552223623}" dt="2018-06-21T18:56:58.688" v="84" actId="478"/>
          <ac:grpSpMkLst>
            <pc:docMk/>
            <pc:sldMk cId="3643290622" sldId="1687"/>
            <ac:grpSpMk id="270" creationId="{00000000-0000-0000-0000-000000000000}"/>
          </ac:grpSpMkLst>
        </pc:grpChg>
        <pc:grpChg chg="del mod topLvl">
          <ac:chgData name="Paul Wilcox" userId="be6daff017ddb434" providerId="LiveId" clId="{40975EE5-BE9E-415F-B284-304552223623}" dt="2018-06-21T18:54:18.766" v="59" actId="478"/>
          <ac:grpSpMkLst>
            <pc:docMk/>
            <pc:sldMk cId="3643290622" sldId="1687"/>
            <ac:grpSpMk id="292" creationId="{00000000-0000-0000-0000-000000000000}"/>
          </ac:grpSpMkLst>
        </pc:grpChg>
        <pc:grpChg chg="del mod topLvl">
          <ac:chgData name="Paul Wilcox" userId="be6daff017ddb434" providerId="LiveId" clId="{40975EE5-BE9E-415F-B284-304552223623}" dt="2018-06-21T18:54:18.766" v="59" actId="478"/>
          <ac:grpSpMkLst>
            <pc:docMk/>
            <pc:sldMk cId="3643290622" sldId="1687"/>
            <ac:grpSpMk id="303" creationId="{00000000-0000-0000-0000-000000000000}"/>
          </ac:grpSpMkLst>
        </pc:grpChg>
      </pc:sldChg>
      <pc:sldChg chg="addSp delSp modSp add modAnim">
        <pc:chgData name="Paul Wilcox" userId="be6daff017ddb434" providerId="LiveId" clId="{40975EE5-BE9E-415F-B284-304552223623}" dt="2018-06-26T20:55:41.247" v="581" actId="207"/>
        <pc:sldMkLst>
          <pc:docMk/>
          <pc:sldMk cId="1896416126" sldId="1688"/>
        </pc:sldMkLst>
        <pc:spChg chg="mod">
          <ac:chgData name="Paul Wilcox" userId="be6daff017ddb434" providerId="LiveId" clId="{40975EE5-BE9E-415F-B284-304552223623}" dt="2018-06-26T20:55:41.247" v="581" actId="207"/>
          <ac:spMkLst>
            <pc:docMk/>
            <pc:sldMk cId="1896416126" sldId="1688"/>
            <ac:spMk id="2" creationId="{404E04FF-6C71-4DA4-9BF7-DC96319A0A9D}"/>
          </ac:spMkLst>
        </pc:spChg>
        <pc:spChg chg="mod topLvl">
          <ac:chgData name="Paul Wilcox" userId="be6daff017ddb434" providerId="LiveId" clId="{40975EE5-BE9E-415F-B284-304552223623}" dt="2018-06-22T17:24:37.603" v="279" actId="1035"/>
          <ac:spMkLst>
            <pc:docMk/>
            <pc:sldMk cId="1896416126" sldId="1688"/>
            <ac:spMk id="39" creationId="{00000000-0000-0000-0000-000000000000}"/>
          </ac:spMkLst>
        </pc:spChg>
        <pc:spChg chg="del topLvl">
          <ac:chgData name="Paul Wilcox" userId="be6daff017ddb434" providerId="LiveId" clId="{40975EE5-BE9E-415F-B284-304552223623}" dt="2018-06-21T19:10:44.347" v="205" actId="478"/>
          <ac:spMkLst>
            <pc:docMk/>
            <pc:sldMk cId="1896416126" sldId="1688"/>
            <ac:spMk id="42" creationId="{00000000-0000-0000-0000-000000000000}"/>
          </ac:spMkLst>
        </pc:spChg>
        <pc:spChg chg="mod">
          <ac:chgData name="Paul Wilcox" userId="be6daff017ddb434" providerId="LiveId" clId="{40975EE5-BE9E-415F-B284-304552223623}" dt="2018-06-21T19:11:39.137" v="219" actId="1076"/>
          <ac:spMkLst>
            <pc:docMk/>
            <pc:sldMk cId="1896416126" sldId="1688"/>
            <ac:spMk id="43" creationId="{00000000-0000-0000-0000-000000000000}"/>
          </ac:spMkLst>
        </pc:spChg>
        <pc:spChg chg="add del mod ord">
          <ac:chgData name="Paul Wilcox" userId="be6daff017ddb434" providerId="LiveId" clId="{40975EE5-BE9E-415F-B284-304552223623}" dt="2018-06-21T19:14:26.909" v="235" actId="14100"/>
          <ac:spMkLst>
            <pc:docMk/>
            <pc:sldMk cId="1896416126" sldId="1688"/>
            <ac:spMk id="48" creationId="{2CE794F7-FCA1-4870-89A0-E3179B01E47B}"/>
          </ac:spMkLst>
        </pc:spChg>
        <pc:grpChg chg="mod">
          <ac:chgData name="Paul Wilcox" userId="be6daff017ddb434" providerId="LiveId" clId="{40975EE5-BE9E-415F-B284-304552223623}" dt="2018-06-21T19:11:36.647" v="218" actId="1076"/>
          <ac:grpSpMkLst>
            <pc:docMk/>
            <pc:sldMk cId="1896416126" sldId="1688"/>
            <ac:grpSpMk id="4" creationId="{7759D1FB-6C27-4D67-90B6-F4D7DA69FAA9}"/>
          </ac:grpSpMkLst>
        </pc:grpChg>
        <pc:grpChg chg="mod">
          <ac:chgData name="Paul Wilcox" userId="be6daff017ddb434" providerId="LiveId" clId="{40975EE5-BE9E-415F-B284-304552223623}" dt="2018-06-21T19:11:36.647" v="218" actId="1076"/>
          <ac:grpSpMkLst>
            <pc:docMk/>
            <pc:sldMk cId="1896416126" sldId="1688"/>
            <ac:grpSpMk id="5" creationId="{63790F93-A4A4-42E1-A355-4E4D02AF5CB6}"/>
          </ac:grpSpMkLst>
        </pc:grpChg>
        <pc:grpChg chg="mod">
          <ac:chgData name="Paul Wilcox" userId="be6daff017ddb434" providerId="LiveId" clId="{40975EE5-BE9E-415F-B284-304552223623}" dt="2018-06-21T19:14:15.657" v="233" actId="1076"/>
          <ac:grpSpMkLst>
            <pc:docMk/>
            <pc:sldMk cId="1896416126" sldId="1688"/>
            <ac:grpSpMk id="6" creationId="{6E1E9F22-EFF5-46E4-A723-A0782D403491}"/>
          </ac:grpSpMkLst>
        </pc:grpChg>
        <pc:grpChg chg="del">
          <ac:chgData name="Paul Wilcox" userId="be6daff017ddb434" providerId="LiveId" clId="{40975EE5-BE9E-415F-B284-304552223623}" dt="2018-06-21T19:10:44.347" v="205" actId="478"/>
          <ac:grpSpMkLst>
            <pc:docMk/>
            <pc:sldMk cId="1896416126" sldId="1688"/>
            <ac:grpSpMk id="7" creationId="{BCCDAD42-E341-4CB8-84B3-208C18F2B567}"/>
          </ac:grpSpMkLst>
        </pc:grpChg>
        <pc:grpChg chg="del">
          <ac:chgData name="Paul Wilcox" userId="be6daff017ddb434" providerId="LiveId" clId="{40975EE5-BE9E-415F-B284-304552223623}" dt="2018-06-21T19:10:32.887" v="201" actId="165"/>
          <ac:grpSpMkLst>
            <pc:docMk/>
            <pc:sldMk cId="1896416126" sldId="1688"/>
            <ac:grpSpMk id="8" creationId="{BF2676EE-07D9-44D1-8160-C316C64E3F46}"/>
          </ac:grpSpMkLst>
        </pc:grpChg>
        <pc:grpChg chg="del mod topLvl">
          <ac:chgData name="Paul Wilcox" userId="be6daff017ddb434" providerId="LiveId" clId="{40975EE5-BE9E-415F-B284-304552223623}" dt="2018-06-21T19:10:35.197" v="202" actId="478"/>
          <ac:grpSpMkLst>
            <pc:docMk/>
            <pc:sldMk cId="1896416126" sldId="1688"/>
            <ac:grpSpMk id="10" creationId="{00000000-0000-0000-0000-000000000000}"/>
          </ac:grpSpMkLst>
        </pc:grpChg>
        <pc:picChg chg="add mod">
          <ac:chgData name="Paul Wilcox" userId="be6daff017ddb434" providerId="LiveId" clId="{40975EE5-BE9E-415F-B284-304552223623}" dt="2018-06-22T17:24:37.603" v="279" actId="1035"/>
          <ac:picMkLst>
            <pc:docMk/>
            <pc:sldMk cId="1896416126" sldId="1688"/>
            <ac:picMk id="45" creationId="{EB36F0DC-F0F8-4FFA-B955-30010DB5C777}"/>
          </ac:picMkLst>
        </pc:picChg>
        <pc:cxnChg chg="mod topLvl">
          <ac:chgData name="Paul Wilcox" userId="be6daff017ddb434" providerId="LiveId" clId="{40975EE5-BE9E-415F-B284-304552223623}" dt="2018-06-21T19:14:15.657" v="233" actId="1076"/>
          <ac:cxnSpMkLst>
            <pc:docMk/>
            <pc:sldMk cId="1896416126" sldId="1688"/>
            <ac:cxnSpMk id="46" creationId="{00000000-0000-0000-0000-000000000000}"/>
          </ac:cxnSpMkLst>
        </pc:cxnChg>
      </pc:sldChg>
      <pc:sldChg chg="delSp add modTransition">
        <pc:chgData name="Paul Wilcox" userId="be6daff017ddb434" providerId="LiveId" clId="{40975EE5-BE9E-415F-B284-304552223623}" dt="2018-06-26T22:49:57.673" v="911"/>
        <pc:sldMkLst>
          <pc:docMk/>
          <pc:sldMk cId="3742474225" sldId="1689"/>
        </pc:sldMkLst>
        <pc:spChg chg="del">
          <ac:chgData name="Paul Wilcox" userId="be6daff017ddb434" providerId="LiveId" clId="{40975EE5-BE9E-415F-B284-304552223623}" dt="2018-06-26T22:48:16.644" v="888"/>
          <ac:spMkLst>
            <pc:docMk/>
            <pc:sldMk cId="3742474225" sldId="1689"/>
            <ac:spMk id="2" creationId="{E44C2E22-6DA5-41C6-9C33-C9744236578F}"/>
          </ac:spMkLst>
        </pc:spChg>
      </pc:sldChg>
    </pc:docChg>
  </pc:docChgLst>
  <pc:docChgLst>
    <pc:chgData name="Anders Wendt" userId="5dd91ae6-9475-40e7-8ed1-e810b971c529" providerId="ADAL" clId="{7D55BA8D-FD8D-4233-8C8B-2F6C2916D02E}"/>
    <pc:docChg chg="delSld modSection">
      <pc:chgData name="Anders Wendt" userId="5dd91ae6-9475-40e7-8ed1-e810b971c529" providerId="ADAL" clId="{7D55BA8D-FD8D-4233-8C8B-2F6C2916D02E}" dt="2019-01-29T11:18:32.470" v="0" actId="2696"/>
      <pc:docMkLst>
        <pc:docMk/>
      </pc:docMkLst>
      <pc:sldChg chg="del">
        <pc:chgData name="Anders Wendt" userId="5dd91ae6-9475-40e7-8ed1-e810b971c529" providerId="ADAL" clId="{7D55BA8D-FD8D-4233-8C8B-2F6C2916D02E}" dt="2019-01-29T11:18:32.470" v="0" actId="2696"/>
        <pc:sldMkLst>
          <pc:docMk/>
          <pc:sldMk cId="2819944027" sldId="167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endParaRPr lang="en-US">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1D0CB2F-F0BF-435A-A27A-2EC15087F634}" type="datetime8">
              <a:rPr lang="en-US" smtClean="0">
                <a:latin typeface="Segoe UI" pitchFamily="34" charset="0"/>
              </a:rPr>
              <a:t>1/29/2019 12:18 PM</a:t>
            </a:fld>
            <a:endParaRPr lang="en-US">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a:latin typeface="Segoe UI" pitchFamily="34" charset="0"/>
            </a:endParaRPr>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18B56EA-E28F-4F92-9F16-7A6F2501B303}" type="datetime8">
              <a:rPr lang="en-US" smtClean="0"/>
              <a:t>1/29/2019 12:18 PM</a:t>
            </a:fld>
            <a:endParaRPr lang="en-US"/>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devopsdigest.com/idc-survey-appdynamics-devops-application-performance"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www.datacenterdynamics.com/content-tracks/power-cooling/one-minute-of-data-center-downtime-costs-us7900-on-average/83956.fullarticle"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340"/>
              </a:spcAft>
              <a:buClrTx/>
              <a:buSzTx/>
              <a:buFontTx/>
              <a:buNone/>
              <a:tabLst/>
              <a:defRPr/>
            </a:pPr>
            <a:r>
              <a:rPr lang="en-US" sz="900" dirty="0">
                <a:gradFill>
                  <a:gsLst>
                    <a:gs pos="0">
                      <a:schemeClr val="bg1"/>
                    </a:gs>
                    <a:gs pos="74000">
                      <a:schemeClr val="bg1"/>
                    </a:gs>
                  </a:gsLst>
                  <a:lin ang="5400000" scaled="1"/>
                </a:gradFill>
                <a:cs typeface="Segoe UI Semilight" panose="020B0402040204020203" pitchFamily="34" charset="0"/>
              </a:rPr>
              <a:t>Business continuity for the digital business</a:t>
            </a:r>
          </a:p>
          <a:p>
            <a:endParaRPr lang="en-US" dirty="0"/>
          </a:p>
        </p:txBody>
      </p:sp>
      <p:sp>
        <p:nvSpPr>
          <p:cNvPr id="4" name="Slide Number Placeholder 3"/>
          <p:cNvSpPr>
            <a:spLocks noGrp="1"/>
          </p:cNvSpPr>
          <p:nvPr>
            <p:ph type="sldNum" sz="quarter" idx="10"/>
          </p:nvPr>
        </p:nvSpPr>
        <p:spPr/>
        <p:txBody>
          <a:bodyPr/>
          <a:lstStyle/>
          <a:p>
            <a:pPr marL="0" marR="0" lvl="0" indent="0" algn="r" defTabSz="932688" rtl="0" eaLnBrk="1" fontAlgn="auto" latinLnBrk="0" hangingPunct="1">
              <a:lnSpc>
                <a:spcPct val="100000"/>
              </a:lnSpc>
              <a:spcBef>
                <a:spcPts val="0"/>
              </a:spcBef>
              <a:spcAft>
                <a:spcPts val="0"/>
              </a:spcAft>
              <a:buClrTx/>
              <a:buSzTx/>
              <a:buFontTx/>
              <a:buNone/>
              <a:tabLst/>
              <a:defRPr/>
            </a:pPr>
            <a:fld id="{3D7B9D4F-5F19-438C-92E8-037C6AE8F87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32688"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5409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let’s look at it in action.</a:t>
            </a:r>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18B56EA-E28F-4F92-9F16-7A6F2501B303}" type="datetime8">
              <a:rPr lang="en-US" smtClean="0"/>
              <a:t>1/29/2019 12:18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a:p>
        </p:txBody>
      </p:sp>
    </p:spTree>
    <p:extLst>
      <p:ext uri="{BB962C8B-B14F-4D97-AF65-F5344CB8AC3E}">
        <p14:creationId xmlns:p14="http://schemas.microsoft.com/office/powerpoint/2010/main" val="749081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18B56EA-E28F-4F92-9F16-7A6F2501B303}" type="datetime8">
              <a:rPr lang="en-US" smtClean="0"/>
              <a:t>1/29/2019 12:18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19</a:t>
            </a:fld>
            <a:endParaRPr lang="en-US"/>
          </a:p>
        </p:txBody>
      </p:sp>
    </p:spTree>
    <p:extLst>
      <p:ext uri="{BB962C8B-B14F-4D97-AF65-F5344CB8AC3E}">
        <p14:creationId xmlns:p14="http://schemas.microsoft.com/office/powerpoint/2010/main" val="3737665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customers ask me what to consider when choosing business continuity solutions</a:t>
            </a:r>
          </a:p>
          <a:p>
            <a:endParaRPr lang="en-US" dirty="0"/>
          </a:p>
          <a:p>
            <a:pPr marL="228600" indent="-228600">
              <a:buAutoNum type="arabicParenR"/>
            </a:pPr>
            <a:r>
              <a:rPr lang="en-US" dirty="0"/>
              <a:t>I recommend you a true cloud service (vs a VM hosted thing) it will have lower TCO</a:t>
            </a:r>
          </a:p>
          <a:p>
            <a:pPr marL="228600" indent="-228600">
              <a:buAutoNum type="arabicParenR"/>
            </a:pPr>
            <a:r>
              <a:rPr lang="en-US" dirty="0"/>
              <a:t>I recommend you choose a cloud platform with integrated business continuity solutions – this makes your life simpler.  Only MSFT has this option available</a:t>
            </a:r>
          </a:p>
          <a:p>
            <a:pPr marL="228600" indent="-228600">
              <a:buAutoNum type="arabicParenR"/>
            </a:pPr>
            <a:r>
              <a:rPr lang="en-US" dirty="0"/>
              <a:t>I recommend that you </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18B56EA-E28F-4F92-9F16-7A6F2501B303}" type="datetime8">
              <a:rPr lang="en-US" smtClean="0"/>
              <a:t>1/29/2019 12:18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20</a:t>
            </a:fld>
            <a:endParaRPr lang="en-US"/>
          </a:p>
        </p:txBody>
      </p:sp>
    </p:spTree>
    <p:extLst>
      <p:ext uri="{BB962C8B-B14F-4D97-AF65-F5344CB8AC3E}">
        <p14:creationId xmlns:p14="http://schemas.microsoft.com/office/powerpoint/2010/main" val="1465049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0464">
              <a:lnSpc>
                <a:spcPct val="90000"/>
              </a:lnSpc>
              <a:spcAft>
                <a:spcPts val="346"/>
              </a:spcAft>
              <a:defRPr/>
            </a:pPr>
            <a:r>
              <a:rPr lang="en-US" b="1"/>
              <a:t>Speaker</a:t>
            </a:r>
            <a:r>
              <a:rPr lang="en-US" b="1" baseline="0"/>
              <a:t> Notes:</a:t>
            </a:r>
          </a:p>
          <a:p>
            <a:pPr defTabSz="950464">
              <a:lnSpc>
                <a:spcPct val="90000"/>
              </a:lnSpc>
              <a:spcAft>
                <a:spcPts val="346"/>
              </a:spcAft>
              <a:defRPr/>
            </a:pPr>
            <a:endParaRPr lang="en-US"/>
          </a:p>
          <a:p>
            <a:pPr defTabSz="950464">
              <a:lnSpc>
                <a:spcPct val="90000"/>
              </a:lnSpc>
              <a:spcAft>
                <a:spcPts val="346"/>
              </a:spcAft>
              <a:defRPr/>
            </a:pPr>
            <a:r>
              <a:rPr lang="en-US"/>
              <a:t>Microsoft Azure is massive collection of services that make it one of</a:t>
            </a:r>
            <a:r>
              <a:rPr lang="en-US" baseline="0"/>
              <a:t> the most comprehensive cloud platforms on the planet. From superior compute capabilities to advance analytical solutions, Azure delivers a best-of-breed cloud for your enterprise needs. </a:t>
            </a:r>
          </a:p>
          <a:p>
            <a:pPr defTabSz="950464">
              <a:lnSpc>
                <a:spcPct val="90000"/>
              </a:lnSpc>
              <a:spcAft>
                <a:spcPts val="346"/>
              </a:spcAft>
              <a:defRPr/>
            </a:pPr>
            <a:endParaRPr lang="en-US" baseline="0"/>
          </a:p>
          <a:p>
            <a:pPr defTabSz="950464">
              <a:lnSpc>
                <a:spcPct val="90000"/>
              </a:lnSpc>
              <a:spcAft>
                <a:spcPts val="346"/>
              </a:spcAft>
              <a:defRPr/>
            </a:pPr>
            <a:r>
              <a:rPr lang="en-US" baseline="0"/>
              <a:t>Businesses need holistic business continuity and data protection plans in place to ensure they continue to thrive.</a:t>
            </a:r>
          </a:p>
          <a:p>
            <a:pPr defTabSz="950464">
              <a:lnSpc>
                <a:spcPct val="90000"/>
              </a:lnSpc>
              <a:spcAft>
                <a:spcPts val="346"/>
              </a:spcAft>
              <a:defRPr/>
            </a:pPr>
            <a:endParaRPr lang="en-US" baseline="0"/>
          </a:p>
          <a:p>
            <a:pPr defTabSz="950464">
              <a:lnSpc>
                <a:spcPct val="90000"/>
              </a:lnSpc>
              <a:spcAft>
                <a:spcPts val="346"/>
              </a:spcAft>
              <a:defRPr/>
            </a:pPr>
            <a:r>
              <a:rPr lang="en-US" baseline="0"/>
              <a:t>Azure Backup, Disaster Recovery, and Archive (Storage), help in developing integrated and powerful solutions for business continuity and data protection scenarios. From complete disaster recovery that won’t compromise your RPO and RTO goals to comprehensive remote office protection, Azure empowers business scenarios that drive innovation and put cloud—and your organization’s cloud strategy—first. </a:t>
            </a:r>
          </a:p>
          <a:p>
            <a:endParaRPr lang="en-US"/>
          </a:p>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Exec Retreat 2016</a:t>
            </a:r>
          </a:p>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1/29/2019 12:18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709241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look at just a few stories from our customers using these services.</a:t>
            </a:r>
          </a:p>
          <a:p>
            <a:endParaRPr lang="en-US"/>
          </a:p>
          <a:p>
            <a:r>
              <a:rPr lang="en-US"/>
              <a:t>For backup:</a:t>
            </a:r>
          </a:p>
          <a:p>
            <a:r>
              <a:rPr lang="en-US"/>
              <a:t>-PCL is a construction company</a:t>
            </a:r>
          </a:p>
          <a:p>
            <a:r>
              <a:rPr lang="en-US"/>
              <a:t>-180 jobsites; actually using an existing cloud based backup approach to back-up files so they were ahead of many customers already however:</a:t>
            </a:r>
          </a:p>
          <a:p>
            <a:r>
              <a:rPr lang="en-US"/>
              <a:t>-Expensive; Long time to recover (4 days)</a:t>
            </a:r>
          </a:p>
          <a:p>
            <a:r>
              <a:rPr lang="en-US"/>
              <a:t>-Moved to Azure backup and reduced recovery time reduced to hours and the cloud economics significantly reduced their price points</a:t>
            </a:r>
          </a:p>
          <a:p>
            <a:r>
              <a:rPr lang="en-US"/>
              <a:t>-Expanded to a broader set of backup use cases including VMs.</a:t>
            </a:r>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1/29/2019 12:18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444040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err="1">
                <a:solidFill>
                  <a:schemeClr val="tx1"/>
                </a:solidFill>
                <a:effectLst/>
                <a:latin typeface="Segoe UI Light" pitchFamily="34" charset="0"/>
                <a:ea typeface="+mn-ea"/>
                <a:cs typeface="+mn-cs"/>
              </a:rPr>
              <a:t>Pantaenius</a:t>
            </a:r>
            <a:r>
              <a:rPr lang="en-US" sz="900" kern="1200" dirty="0">
                <a:solidFill>
                  <a:schemeClr val="tx1"/>
                </a:solidFill>
                <a:effectLst/>
                <a:latin typeface="Segoe UI Light" pitchFamily="34" charset="0"/>
                <a:ea typeface="+mn-ea"/>
                <a:cs typeface="+mn-cs"/>
              </a:rPr>
              <a:t> is one of the leading yacht insurance providers in Europe and has built its business on prompt, personalized service any time of the day or night. </a:t>
            </a:r>
            <a:r>
              <a:rPr lang="en-US" sz="900" kern="1200" dirty="0" err="1">
                <a:solidFill>
                  <a:schemeClr val="tx1"/>
                </a:solidFill>
                <a:effectLst/>
                <a:latin typeface="Segoe UI Light" pitchFamily="34" charset="0"/>
                <a:ea typeface="+mn-ea"/>
                <a:cs typeface="+mn-cs"/>
              </a:rPr>
              <a:t>Pantaenius</a:t>
            </a:r>
            <a:r>
              <a:rPr lang="en-US" sz="900" kern="1200" dirty="0">
                <a:solidFill>
                  <a:schemeClr val="tx1"/>
                </a:solidFill>
                <a:effectLst/>
                <a:latin typeface="Segoe UI Light" pitchFamily="34" charset="0"/>
                <a:ea typeface="+mn-ea"/>
                <a:cs typeface="+mn-cs"/>
              </a:rPr>
              <a:t> relies heavily on their IT systems to meet their customers’ expectations of 24/7 service. The yachting community is very small, so news travels fast. If an outage happened, people would know very quickly and future business with customers would be jeopardized. </a:t>
            </a:r>
          </a:p>
          <a:p>
            <a:r>
              <a:rPr lang="en-US" sz="900" kern="1200" dirty="0" err="1">
                <a:solidFill>
                  <a:schemeClr val="tx1"/>
                </a:solidFill>
                <a:effectLst/>
                <a:latin typeface="Segoe UI Light" pitchFamily="34" charset="0"/>
                <a:ea typeface="+mn-ea"/>
                <a:cs typeface="+mn-cs"/>
              </a:rPr>
              <a:t>Pantaenuis</a:t>
            </a:r>
            <a:r>
              <a:rPr lang="en-US" sz="900" kern="1200" dirty="0">
                <a:solidFill>
                  <a:schemeClr val="tx1"/>
                </a:solidFill>
                <a:effectLst/>
                <a:latin typeface="Segoe UI Light" pitchFamily="34" charset="0"/>
                <a:ea typeface="+mn-ea"/>
                <a:cs typeface="+mn-cs"/>
              </a:rPr>
              <a:t>’ previous disaster recovery strategy was backing up its data each night to disk and then to tape and stored offsite. However, </a:t>
            </a:r>
            <a:r>
              <a:rPr lang="en-US" sz="900" kern="1200" dirty="0" err="1">
                <a:solidFill>
                  <a:schemeClr val="tx1"/>
                </a:solidFill>
                <a:effectLst/>
                <a:latin typeface="Segoe UI Light" pitchFamily="34" charset="0"/>
                <a:ea typeface="+mn-ea"/>
                <a:cs typeface="+mn-cs"/>
              </a:rPr>
              <a:t>Pantaenius</a:t>
            </a:r>
            <a:r>
              <a:rPr lang="en-US" sz="900" kern="1200" dirty="0">
                <a:solidFill>
                  <a:schemeClr val="tx1"/>
                </a:solidFill>
                <a:effectLst/>
                <a:latin typeface="Segoe UI Light" pitchFamily="34" charset="0"/>
                <a:ea typeface="+mn-ea"/>
                <a:cs typeface="+mn-cs"/>
              </a:rPr>
              <a:t> realized that recovering from tape was too slow—it would take hours for a single server restore and day for multiple servers and who knows how long if their entire datacenter went down. </a:t>
            </a:r>
          </a:p>
          <a:p>
            <a:r>
              <a:rPr lang="en-US" sz="900" kern="1200" dirty="0">
                <a:solidFill>
                  <a:schemeClr val="tx1"/>
                </a:solidFill>
                <a:effectLst/>
                <a:latin typeface="Segoe UI Light" pitchFamily="34" charset="0"/>
                <a:ea typeface="+mn-ea"/>
                <a:cs typeface="+mn-cs"/>
              </a:rPr>
              <a:t>Azure Site Recovery interested </a:t>
            </a:r>
            <a:r>
              <a:rPr lang="en-US" sz="900" kern="1200" dirty="0" err="1">
                <a:solidFill>
                  <a:schemeClr val="tx1"/>
                </a:solidFill>
                <a:effectLst/>
                <a:latin typeface="Segoe UI Light" pitchFamily="34" charset="0"/>
                <a:ea typeface="+mn-ea"/>
                <a:cs typeface="+mn-cs"/>
              </a:rPr>
              <a:t>Pantaenius</a:t>
            </a:r>
            <a:r>
              <a:rPr lang="en-US" sz="900" kern="1200" dirty="0">
                <a:solidFill>
                  <a:schemeClr val="tx1"/>
                </a:solidFill>
                <a:effectLst/>
                <a:latin typeface="Segoe UI Light" pitchFamily="34" charset="0"/>
                <a:ea typeface="+mn-ea"/>
                <a:cs typeface="+mn-cs"/>
              </a:rPr>
              <a:t> because their data would be always available and accessible in Azure with boundless scalability. If </a:t>
            </a:r>
            <a:r>
              <a:rPr lang="en-US" sz="900" kern="1200" dirty="0" err="1">
                <a:solidFill>
                  <a:schemeClr val="tx1"/>
                </a:solidFill>
                <a:effectLst/>
                <a:latin typeface="Segoe UI Light" pitchFamily="34" charset="0"/>
                <a:ea typeface="+mn-ea"/>
                <a:cs typeface="+mn-cs"/>
              </a:rPr>
              <a:t>Pantaenius</a:t>
            </a:r>
            <a:r>
              <a:rPr lang="en-US" sz="900" kern="1200" dirty="0">
                <a:solidFill>
                  <a:schemeClr val="tx1"/>
                </a:solidFill>
                <a:effectLst/>
                <a:latin typeface="Segoe UI Light" pitchFamily="34" charset="0"/>
                <a:ea typeface="+mn-ea"/>
                <a:cs typeface="+mn-cs"/>
              </a:rPr>
              <a:t> loses a single server or its entire datacenter, it can activate Azure servers in minutes so that employees can continue working, either from home or another location. With Azure Site Recovery, </a:t>
            </a:r>
            <a:r>
              <a:rPr lang="en-US" sz="900" kern="1200" dirty="0" err="1">
                <a:solidFill>
                  <a:schemeClr val="tx1"/>
                </a:solidFill>
                <a:effectLst/>
                <a:latin typeface="Segoe UI Light" pitchFamily="34" charset="0"/>
                <a:ea typeface="+mn-ea"/>
                <a:cs typeface="+mn-cs"/>
              </a:rPr>
              <a:t>Pantaenius</a:t>
            </a:r>
            <a:r>
              <a:rPr lang="en-US" sz="900" kern="1200" dirty="0">
                <a:solidFill>
                  <a:schemeClr val="tx1"/>
                </a:solidFill>
                <a:effectLst/>
                <a:latin typeface="Segoe UI Light" pitchFamily="34" charset="0"/>
                <a:ea typeface="+mn-ea"/>
                <a:cs typeface="+mn-cs"/>
              </a:rPr>
              <a:t> has a recovery point objective of five minutes, compared with the loss of days’ worth of data before. They can also test its disaster recovery plan at any time without affecting production workloads, which was difficult to do before.</a:t>
            </a:r>
          </a:p>
          <a:p>
            <a:r>
              <a:rPr lang="en-US" sz="900" kern="1200" dirty="0">
                <a:solidFill>
                  <a:schemeClr val="tx1"/>
                </a:solidFill>
                <a:effectLst/>
                <a:latin typeface="Segoe UI Light" pitchFamily="34" charset="0"/>
                <a:ea typeface="+mn-ea"/>
                <a:cs typeface="+mn-cs"/>
              </a:rPr>
              <a:t>On top of having an accessible and reliable disaster recovery plan, leveraging Azure also allowed them to save $160,000 because they did not have to build an off-site disaster recovery location. Plus, because their staff no longer handles tapes daily, coordinates with the external storage company, and pays for tape equipment maintenance, they save an additional $33,000-$45,000 annually. </a:t>
            </a:r>
          </a:p>
          <a:p>
            <a:r>
              <a:rPr lang="en-US" sz="900" kern="1200" dirty="0" err="1">
                <a:solidFill>
                  <a:schemeClr val="tx1"/>
                </a:solidFill>
                <a:effectLst/>
                <a:latin typeface="Segoe UI Light" pitchFamily="34" charset="0"/>
                <a:ea typeface="+mn-ea"/>
                <a:cs typeface="+mn-cs"/>
              </a:rPr>
              <a:t>Pantaenius</a:t>
            </a:r>
            <a:r>
              <a:rPr lang="en-US" sz="900" kern="1200" dirty="0">
                <a:solidFill>
                  <a:schemeClr val="tx1"/>
                </a:solidFill>
                <a:effectLst/>
                <a:latin typeface="Segoe UI Light" pitchFamily="34" charset="0"/>
                <a:ea typeface="+mn-ea"/>
                <a:cs typeface="+mn-cs"/>
              </a:rPr>
              <a:t>’ has peace of mind knowing that they will be able to deliver personalized service around the clock because they have a disaster recovery plan running in Azure to ensure business continuity. </a:t>
            </a:r>
          </a:p>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1/29/2019 12:18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87710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18B56EA-E28F-4F92-9F16-7A6F2501B303}" type="datetime8">
              <a:rPr lang="en-US" smtClean="0"/>
              <a:t>1/29/2019 12:18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24</a:t>
            </a:fld>
            <a:endParaRPr lang="en-US"/>
          </a:p>
        </p:txBody>
      </p:sp>
    </p:spTree>
    <p:extLst>
      <p:ext uri="{BB962C8B-B14F-4D97-AF65-F5344CB8AC3E}">
        <p14:creationId xmlns:p14="http://schemas.microsoft.com/office/powerpoint/2010/main" val="8475934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18B56EA-E28F-4F92-9F16-7A6F2501B303}" type="datetime8">
              <a:rPr lang="en-US" smtClean="0"/>
              <a:t>1/29/2019 12:18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25</a:t>
            </a:fld>
            <a:endParaRPr lang="en-US"/>
          </a:p>
        </p:txBody>
      </p:sp>
    </p:spTree>
    <p:extLst>
      <p:ext uri="{BB962C8B-B14F-4D97-AF65-F5344CB8AC3E}">
        <p14:creationId xmlns:p14="http://schemas.microsoft.com/office/powerpoint/2010/main" val="109604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this world of digital transformation – every business is a digital business and the importance of technology as a driver for business value has never been greater and it goes along with this that when an outage occurs the impact has also never been greater.</a:t>
            </a:r>
          </a:p>
          <a:p>
            <a:r>
              <a:rPr lang="en-US"/>
              <a:t>-There are the direct costs often measured in lost sales during the time period of the outage.  Certainly last year wasn’t great for the aviation industry and many of us experienced this challenge directly.  While aviation is highly visible it certainly wasn’t the only industry affected.  Another example recently was the </a:t>
            </a:r>
            <a:r>
              <a:rPr lang="en-US" err="1"/>
              <a:t>githab</a:t>
            </a:r>
            <a:r>
              <a:rPr lang="en-US"/>
              <a:t> outage which</a:t>
            </a:r>
            <a:r>
              <a:rPr lang="en-US" baseline="0"/>
              <a:t> was caused by human error – an admin executed </a:t>
            </a:r>
            <a:r>
              <a:rPr lang="en-US" baseline="0" err="1"/>
              <a:t>rm</a:t>
            </a:r>
            <a:r>
              <a:rPr lang="en-US" baseline="0"/>
              <a:t> –</a:t>
            </a:r>
            <a:r>
              <a:rPr lang="en-US" baseline="0" err="1"/>
              <a:t>rf</a:t>
            </a:r>
            <a:r>
              <a:rPr lang="en-US" baseline="0"/>
              <a:t> which deletes all your files – and as such is the finest Linux compression known with no available decompression command.  </a:t>
            </a:r>
            <a:endParaRPr lang="en-US"/>
          </a:p>
          <a:p>
            <a:r>
              <a:rPr lang="en-US"/>
              <a:t>-Beyond the direct costs are the indirect costs such as the impact to your overall brand which can be both greater and further reaching. </a:t>
            </a:r>
          </a:p>
          <a:p>
            <a:pPr marL="0" marR="0" lvl="0" indent="0" algn="l" defTabSz="932742" rtl="0" eaLnBrk="1" fontAlgn="auto" latinLnBrk="0" hangingPunct="1">
              <a:lnSpc>
                <a:spcPct val="90000"/>
              </a:lnSpc>
              <a:spcBef>
                <a:spcPts val="0"/>
              </a:spcBef>
              <a:spcAft>
                <a:spcPts val="340"/>
              </a:spcAft>
              <a:buClrTx/>
              <a:buSzTx/>
              <a:buFontTx/>
              <a:buNone/>
              <a:tabLst/>
              <a:defRPr/>
            </a:pPr>
            <a:r>
              <a:rPr lang="en-US"/>
              <a:t>-In IT we sign up for the charter of keeping the lights on and unfortunately its our roles that often bear the brunt of these challenges when things go wrong so we need to be plan-</a:t>
            </a:r>
            <a:r>
              <a:rPr lang="en-US" err="1"/>
              <a:t>ful</a:t>
            </a:r>
            <a:r>
              <a:rPr lang="en-US"/>
              <a:t> to ensure they don’t.  </a:t>
            </a:r>
          </a:p>
        </p:txBody>
      </p:sp>
      <p:sp>
        <p:nvSpPr>
          <p:cNvPr id="4" name="Header Placeholder 3"/>
          <p:cNvSpPr>
            <a:spLocks noGrp="1"/>
          </p:cNvSpPr>
          <p:nvPr>
            <p:ph type="hdr" sz="quarter" idx="10"/>
          </p:nvPr>
        </p:nvSpPr>
        <p:spPr/>
        <p:txBody>
          <a:bodyPr/>
          <a:lstStyle/>
          <a:p>
            <a:r>
              <a:rPr lang="en-US"/>
              <a:t>S4, Solution Specialist Sales Summit</a:t>
            </a:r>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t>1/29/2019 12:18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a:p>
        </p:txBody>
      </p:sp>
    </p:spTree>
    <p:extLst>
      <p:ext uri="{BB962C8B-B14F-4D97-AF65-F5344CB8AC3E}">
        <p14:creationId xmlns:p14="http://schemas.microsoft.com/office/powerpoint/2010/main" val="910755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-According to IDC the direct costs of outages are 1.25-2.5B per annum</a:t>
            </a:r>
          </a:p>
          <a:p>
            <a:r>
              <a:rPr lang="en-US" b="0"/>
              <a:t>-The most common causes are power outage, human failure, and natural disaster</a:t>
            </a:r>
          </a:p>
          <a:p>
            <a:r>
              <a:rPr lang="en-US" b="0"/>
              <a:t>-The cost per minute of downtime is $7900 and while these numbers are highly variable the average downtime is 119 minutes.  It’s your job in IT to beat that downtime.</a:t>
            </a:r>
          </a:p>
          <a:p>
            <a:endParaRPr lang="en-US" b="1"/>
          </a:p>
          <a:p>
            <a:r>
              <a:rPr lang="en-US" b="1"/>
              <a:t>Speaker</a:t>
            </a:r>
            <a:r>
              <a:rPr lang="en-US" b="1" baseline="0"/>
              <a:t> Notes:</a:t>
            </a:r>
          </a:p>
          <a:p>
            <a:endParaRPr lang="en-US" b="0"/>
          </a:p>
          <a:p>
            <a:r>
              <a:rPr lang="en-US" b="0"/>
              <a:t>The</a:t>
            </a:r>
            <a:r>
              <a:rPr lang="en-US" b="0" baseline="0"/>
              <a:t> risks associated with being unprotected in today’s business climate are more serious than ever before. With the pace of modern business, just a minute of downtime is too much. Here are some statistics that reveal the true cost associated with datacenter outages:</a:t>
            </a:r>
            <a:endParaRPr lang="en-US" b="0"/>
          </a:p>
          <a:p>
            <a:endParaRPr lang="en-US"/>
          </a:p>
          <a:p>
            <a:r>
              <a:rPr lang="en-US"/>
              <a:t>Links:</a:t>
            </a:r>
          </a:p>
          <a:p>
            <a:pPr marL="174708" indent="-174708">
              <a:buFont typeface="Arial" panose="020B0604020202020204" pitchFamily="34" charset="0"/>
              <a:buChar char="•"/>
            </a:pPr>
            <a:r>
              <a:rPr lang="en-US"/>
              <a:t>http://www.devopsdigest.com/idc-survey-appdynamics-devops-application-performance</a:t>
            </a:r>
          </a:p>
          <a:p>
            <a:pPr marL="174708" indent="-174708">
              <a:buFont typeface="Arial" panose="020B0604020202020204" pitchFamily="34" charset="0"/>
              <a:buChar char="•"/>
            </a:pPr>
            <a:r>
              <a:rPr lang="en-US"/>
              <a:t>http://www.datacenterdynamics.com/content-tracks/power-cooling/one-minute-of-data-center-downtime-costs-us7900-on-average/83956.fullarticle </a:t>
            </a:r>
          </a:p>
          <a:p>
            <a:endParaRPr lang="en-US"/>
          </a:p>
          <a:p>
            <a:pPr marL="232943" indent="-232943" defTabSz="950464">
              <a:lnSpc>
                <a:spcPct val="90000"/>
              </a:lnSpc>
              <a:spcAft>
                <a:spcPts val="346"/>
              </a:spcAft>
              <a:buFont typeface="+mj-lt"/>
              <a:buAutoNum type="arabicPeriod"/>
              <a:defRPr/>
            </a:pPr>
            <a:r>
              <a:rPr lang="en-US" sz="800">
                <a:gradFill>
                  <a:gsLst>
                    <a:gs pos="2917">
                      <a:schemeClr val="tx1"/>
                    </a:gs>
                    <a:gs pos="30000">
                      <a:schemeClr val="tx1"/>
                    </a:gs>
                  </a:gsLst>
                  <a:lin ang="5400000" scaled="0"/>
                </a:gradFill>
                <a:latin typeface="Segoe UI Semibold" panose="020B0702040204020203" pitchFamily="34" charset="0"/>
                <a:cs typeface="Segoe UI Semibold" panose="020B0702040204020203" pitchFamily="34" charset="0"/>
              </a:rPr>
              <a:t>$1.25-2.5B - </a:t>
            </a:r>
            <a:r>
              <a:rPr lang="en-US" sz="800">
                <a:solidFill>
                  <a:srgbClr val="505050"/>
                </a:solidFill>
              </a:rPr>
              <a:t>Total cost of unplanned application downtime - </a:t>
            </a:r>
            <a:r>
              <a:rPr lang="en-US" sz="800">
                <a:latin typeface="Segoe UI" panose="020B0502040204020203" pitchFamily="34" charset="0"/>
                <a:cs typeface="Segoe UI" panose="020B0502040204020203" pitchFamily="34" charset="0"/>
              </a:rPr>
              <a:t>According to </a:t>
            </a:r>
            <a:r>
              <a:rPr lang="en-US" sz="800">
                <a:latin typeface="Segoe UI" panose="020B0502040204020203" pitchFamily="34" charset="0"/>
                <a:cs typeface="Segoe UI" panose="020B0502040204020203" pitchFamily="34" charset="0"/>
                <a:hlinkClick r:id="rId3"/>
              </a:rPr>
              <a:t>an IDC report</a:t>
            </a:r>
            <a:r>
              <a:rPr lang="en-US" sz="800">
                <a:latin typeface="Segoe UI" panose="020B0502040204020203" pitchFamily="34" charset="0"/>
                <a:cs typeface="Segoe UI" panose="020B0502040204020203" pitchFamily="34" charset="0"/>
              </a:rPr>
              <a:t>, this was the estimated total cost for unplanned application downtime for the Fortune 1000 in </a:t>
            </a:r>
            <a:r>
              <a:rPr lang="en-US" sz="800" b="1">
                <a:latin typeface="Segoe UI" panose="020B0502040204020203" pitchFamily="34" charset="0"/>
                <a:cs typeface="Segoe UI" panose="020B0502040204020203" pitchFamily="34" charset="0"/>
              </a:rPr>
              <a:t>2015</a:t>
            </a:r>
          </a:p>
          <a:p>
            <a:pPr marL="232943" indent="-232943" defTabSz="950464">
              <a:lnSpc>
                <a:spcPct val="90000"/>
              </a:lnSpc>
              <a:spcAft>
                <a:spcPts val="346"/>
              </a:spcAft>
              <a:buFont typeface="+mj-lt"/>
              <a:buAutoNum type="arabicPeriod"/>
              <a:defRPr/>
            </a:pPr>
            <a:r>
              <a:rPr lang="en-US" sz="800">
                <a:gradFill>
                  <a:gsLst>
                    <a:gs pos="2917">
                      <a:schemeClr val="tx1"/>
                    </a:gs>
                    <a:gs pos="30000">
                      <a:schemeClr val="tx1"/>
                    </a:gs>
                  </a:gsLst>
                  <a:lin ang="5400000" scaled="0"/>
                </a:gradFill>
                <a:latin typeface="Segoe UI Semibold" panose="020B0702040204020203" pitchFamily="34" charset="0"/>
                <a:cs typeface="Segoe UI Semibold" panose="020B0702040204020203" pitchFamily="34" charset="0"/>
              </a:rPr>
              <a:t>$7,900 - </a:t>
            </a:r>
            <a:r>
              <a:rPr lang="en-US" sz="800">
                <a:solidFill>
                  <a:srgbClr val="505050"/>
                </a:solidFill>
              </a:rPr>
              <a:t>The per minute cost of downtime - </a:t>
            </a:r>
            <a:r>
              <a:rPr lang="en-US" sz="800">
                <a:latin typeface="Segoe UI" panose="020B0502040204020203" pitchFamily="34" charset="0"/>
                <a:cs typeface="Segoe UI" panose="020B0502040204020203" pitchFamily="34" charset="0"/>
              </a:rPr>
              <a:t>This figure reflects unplanned outages according to a </a:t>
            </a:r>
            <a:r>
              <a:rPr lang="en-US" sz="800">
                <a:latin typeface="Segoe UI" panose="020B0502040204020203" pitchFamily="34" charset="0"/>
                <a:cs typeface="Segoe UI" panose="020B0502040204020203" pitchFamily="34" charset="0"/>
                <a:hlinkClick r:id="rId4"/>
              </a:rPr>
              <a:t>study</a:t>
            </a:r>
            <a:r>
              <a:rPr lang="en-US" sz="800">
                <a:latin typeface="Segoe UI" panose="020B0502040204020203" pitchFamily="34" charset="0"/>
                <a:cs typeface="Segoe UI" panose="020B0502040204020203" pitchFamily="34" charset="0"/>
              </a:rPr>
              <a:t> conducted by the </a:t>
            </a:r>
            <a:r>
              <a:rPr lang="en-US" sz="800" err="1">
                <a:latin typeface="Segoe UI" panose="020B0502040204020203" pitchFamily="34" charset="0"/>
                <a:cs typeface="Segoe UI" panose="020B0502040204020203" pitchFamily="34" charset="0"/>
              </a:rPr>
              <a:t>Ponemon</a:t>
            </a:r>
            <a:r>
              <a:rPr lang="en-US" sz="800">
                <a:latin typeface="Segoe UI" panose="020B0502040204020203" pitchFamily="34" charset="0"/>
                <a:cs typeface="Segoe UI" panose="020B0502040204020203" pitchFamily="34" charset="0"/>
              </a:rPr>
              <a:t> Institute, </a:t>
            </a:r>
            <a:r>
              <a:rPr lang="en-US" sz="800" b="1">
                <a:latin typeface="Segoe UI" panose="020B0502040204020203" pitchFamily="34" charset="0"/>
                <a:cs typeface="Segoe UI" panose="020B0502040204020203" pitchFamily="34" charset="0"/>
              </a:rPr>
              <a:t>2013</a:t>
            </a:r>
            <a:r>
              <a:rPr lang="en-US" sz="800">
                <a:latin typeface="Segoe UI" panose="020B0502040204020203" pitchFamily="34" charset="0"/>
                <a:cs typeface="Segoe UI" panose="020B0502040204020203" pitchFamily="34" charset="0"/>
              </a:rPr>
              <a:t>  </a:t>
            </a:r>
          </a:p>
          <a:p>
            <a:pPr marL="232943" indent="-232943" defTabSz="950464">
              <a:lnSpc>
                <a:spcPct val="90000"/>
              </a:lnSpc>
              <a:spcAft>
                <a:spcPts val="346"/>
              </a:spcAft>
              <a:buFont typeface="+mj-lt"/>
              <a:buAutoNum type="arabicPeriod"/>
              <a:defRPr/>
            </a:pPr>
            <a:r>
              <a:rPr lang="en-US" sz="800">
                <a:gradFill>
                  <a:gsLst>
                    <a:gs pos="2917">
                      <a:schemeClr val="tx1"/>
                    </a:gs>
                    <a:gs pos="30000">
                      <a:schemeClr val="tx1"/>
                    </a:gs>
                  </a:gsLst>
                  <a:lin ang="5400000" scaled="0"/>
                </a:gradFill>
                <a:latin typeface="Segoe UI Semibold" panose="020B0702040204020203" pitchFamily="34" charset="0"/>
                <a:cs typeface="Segoe UI Semibold" panose="020B0702040204020203" pitchFamily="34" charset="0"/>
              </a:rPr>
              <a:t>119 - </a:t>
            </a:r>
            <a:r>
              <a:rPr lang="en-US" sz="800">
                <a:solidFill>
                  <a:srgbClr val="505050"/>
                </a:solidFill>
              </a:rPr>
              <a:t>Average recovery time for datacenter outages in minutes - </a:t>
            </a:r>
            <a:r>
              <a:rPr lang="en-US" sz="800">
                <a:latin typeface="Segoe UI" panose="020B0502040204020203" pitchFamily="34" charset="0"/>
                <a:cs typeface="Segoe UI" panose="020B0502040204020203" pitchFamily="34" charset="0"/>
              </a:rPr>
              <a:t>The costs associated with these outage times were $901,500, </a:t>
            </a:r>
            <a:r>
              <a:rPr lang="en-US" sz="800" b="1">
                <a:latin typeface="Segoe UI" panose="020B0502040204020203" pitchFamily="34" charset="0"/>
                <a:cs typeface="Segoe UI" panose="020B0502040204020203" pitchFamily="34" charset="0"/>
              </a:rPr>
              <a:t>2013</a:t>
            </a:r>
            <a:endParaRPr lang="en-US" sz="800" b="1">
              <a:solidFill>
                <a:srgbClr val="505050"/>
              </a:solidFill>
            </a:endParaRPr>
          </a:p>
        </p:txBody>
      </p:sp>
      <p:sp>
        <p:nvSpPr>
          <p:cNvPr id="4" name="Header Placeholder 3"/>
          <p:cNvSpPr>
            <a:spLocks noGrp="1"/>
          </p:cNvSpPr>
          <p:nvPr>
            <p:ph type="hdr" sz="quarter" idx="10"/>
          </p:nvPr>
        </p:nvSpPr>
        <p:spPr/>
        <p:txBody>
          <a:bodyPr/>
          <a:lstStyle/>
          <a:p>
            <a:r>
              <a:rPr lang="en-US"/>
              <a:t>S4, Solution Specialist Sales Summit</a:t>
            </a:r>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t>1/29/2019 12:18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a:p>
        </p:txBody>
      </p:sp>
    </p:spTree>
    <p:extLst>
      <p:ext uri="{BB962C8B-B14F-4D97-AF65-F5344CB8AC3E}">
        <p14:creationId xmlns:p14="http://schemas.microsoft.com/office/powerpoint/2010/main" val="1363479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0"/>
              <a:t>So given how important this work is what are the key challenges. Well it comes down to the four C – with the first two cost and complexity, directly challenging the second two coverage and compliance.  The cost of solutions such as DR can be prohibitive with the need for a second site, more people, more hardware and fast networking.  Complexity plays a role beyond multiple data centers as some processes are complex such as restoring tape backups and you even need to manage, patch, and upgrade the business continuity programs.</a:t>
            </a:r>
          </a:p>
          <a:p>
            <a:pPr marL="171450" indent="-171450">
              <a:buFontTx/>
              <a:buChar char="-"/>
            </a:pPr>
            <a:r>
              <a:rPr lang="en-US" b="0"/>
              <a:t>The result is that often few applications are covered with DR and not every application is backed up which challenges your ability to be compliant.</a:t>
            </a:r>
          </a:p>
          <a:p>
            <a:endParaRPr lang="en-US" b="1"/>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18B56EA-E28F-4F92-9F16-7A6F2501B303}" type="datetime8">
              <a:rPr lang="en-US" smtClean="0"/>
              <a:t>1/29/2019 12:18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a:p>
        </p:txBody>
      </p:sp>
    </p:spTree>
    <p:extLst>
      <p:ext uri="{BB962C8B-B14F-4D97-AF65-F5344CB8AC3E}">
        <p14:creationId xmlns:p14="http://schemas.microsoft.com/office/powerpoint/2010/main" val="2367263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340"/>
              </a:spcAft>
              <a:buClrTx/>
              <a:buSzTx/>
              <a:buFontTx/>
              <a:buNone/>
              <a:tabLst/>
              <a:defRPr/>
            </a:pPr>
            <a:r>
              <a:rPr lang="en-US" b="0" dirty="0"/>
              <a:t>Azure can help by reducing the challenges of cost and complexity, while helping add coverage and compliance. Let’s drill into more details.</a:t>
            </a:r>
          </a:p>
          <a:p>
            <a:endParaRPr lang="en-US" b="0" dirty="0"/>
          </a:p>
          <a:p>
            <a:r>
              <a:rPr lang="en-US" baseline="0" dirty="0"/>
              <a:t>Microsoft Azure provides customers peace of mind knowing their workloads are protected from any disaster without having to build and maintain a secondary datacenter or relying on backup. Azure delivers cloud services that extend to your datacenter to protect your infrastructure, transforming your business with a true hybrid solution.</a:t>
            </a:r>
          </a:p>
          <a:p>
            <a:endParaRPr lang="en-US" baseline="0" dirty="0"/>
          </a:p>
          <a:p>
            <a:pPr marL="171450" indent="-171450">
              <a:buFont typeface="Arial" panose="020B0604020202020204" pitchFamily="34" charset="0"/>
              <a:buChar char="•"/>
            </a:pPr>
            <a:r>
              <a:rPr lang="en-US" b="1" baseline="0" dirty="0"/>
              <a:t>Reducing costs</a:t>
            </a:r>
            <a:endParaRPr lang="en-US" b="0" baseline="0" dirty="0"/>
          </a:p>
          <a:p>
            <a:pPr marL="396098" lvl="1" indent="-174708">
              <a:buFont typeface="Arial" panose="020B0604020202020204" pitchFamily="34" charset="0"/>
              <a:buChar char="•"/>
            </a:pPr>
            <a:r>
              <a:rPr lang="en-US" b="0" baseline="0" dirty="0"/>
              <a:t>Customers do not have to pay for infrastructure, the power to run and cool machines, or IT personnel to manage machines, saving customers from paying to maintain a secondary data center</a:t>
            </a:r>
          </a:p>
          <a:p>
            <a:pPr marL="174708" indent="-174708">
              <a:buFont typeface="Arial" panose="020B0604020202020204" pitchFamily="34" charset="0"/>
              <a:buChar char="•"/>
            </a:pPr>
            <a:r>
              <a:rPr lang="en-US" b="1" baseline="0" dirty="0"/>
              <a:t>Managing complexity</a:t>
            </a:r>
            <a:endParaRPr lang="en-US" b="0" baseline="0" dirty="0"/>
          </a:p>
          <a:p>
            <a:pPr marL="631908" lvl="1" indent="-174708">
              <a:buFont typeface="Arial" panose="020B0604020202020204" pitchFamily="34" charset="0"/>
              <a:buChar char="•"/>
            </a:pPr>
            <a:r>
              <a:rPr lang="en-US" b="0" baseline="0" dirty="0"/>
              <a:t>Customers can leverage automation to enable the true power of recovery plans and allow you to failover your workloads with a click of a button, removing the guest work and stress involved in a disaster</a:t>
            </a:r>
          </a:p>
          <a:p>
            <a:pPr marL="174708" indent="-174708">
              <a:buFont typeface="Arial" panose="020B0604020202020204" pitchFamily="34" charset="0"/>
              <a:buChar char="•"/>
            </a:pPr>
            <a:r>
              <a:rPr lang="en-US" b="1" baseline="0" dirty="0"/>
              <a:t>Ensuring compliance</a:t>
            </a:r>
          </a:p>
          <a:p>
            <a:pPr marL="396098" lvl="1" indent="-174708">
              <a:buFont typeface="Arial" panose="020B0604020202020204" pitchFamily="34" charset="0"/>
              <a:buChar char="•"/>
            </a:pPr>
            <a:r>
              <a:rPr lang="en-US" b="0" baseline="0" dirty="0"/>
              <a:t>Disaster recovery is no longer constrained by geographical barriers. The disaster recovery site can be from any one of our Azure regions around the world. (Or asking for something like the quick restoration of workloads allows customers to gather necessary information to meet compliance deadlines)</a:t>
            </a:r>
          </a:p>
          <a:p>
            <a:pPr marL="174708" indent="-174708">
              <a:buFont typeface="Arial" panose="020B0604020202020204" pitchFamily="34" charset="0"/>
              <a:buChar char="•"/>
            </a:pPr>
            <a:r>
              <a:rPr lang="en-US" b="1" baseline="0" dirty="0"/>
              <a:t>Scaling protection</a:t>
            </a:r>
          </a:p>
          <a:p>
            <a:pPr marL="628650" lvl="1" indent="-171450">
              <a:buFont typeface="Arial" panose="020B0604020202020204" pitchFamily="34" charset="0"/>
              <a:buChar char="•"/>
            </a:pPr>
            <a:r>
              <a:rPr lang="en-US" sz="1200" kern="1200" dirty="0">
                <a:solidFill>
                  <a:schemeClr val="tx1"/>
                </a:solidFill>
                <a:effectLst/>
                <a:latin typeface="Segoe UI Light" pitchFamily="34" charset="0"/>
                <a:ea typeface="+mn-ea"/>
                <a:cs typeface="+mn-cs"/>
              </a:rPr>
              <a:t>ASR provides rich capabilities to quickly replicate virtual and physical machines a customer’s own secondary on-premises site or Azure</a:t>
            </a:r>
            <a:endParaRPr lang="en-US" dirty="0"/>
          </a:p>
          <a:p>
            <a:endParaRPr lang="en-US" b="1"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18B56EA-E28F-4F92-9F16-7A6F2501B303}" type="datetime8">
              <a:rPr lang="en-US" smtClean="0"/>
              <a:t>1/29/2019 12:18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a:p>
        </p:txBody>
      </p:sp>
    </p:spTree>
    <p:extLst>
      <p:ext uri="{BB962C8B-B14F-4D97-AF65-F5344CB8AC3E}">
        <p14:creationId xmlns:p14="http://schemas.microsoft.com/office/powerpoint/2010/main" val="4029392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-With Azure there is no need to purchase additional hardware, or sites – you simply pay for what you use.</a:t>
            </a:r>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18B56EA-E28F-4F92-9F16-7A6F2501B303}" type="datetime8">
              <a:rPr lang="en-US" smtClean="0"/>
              <a:t>1/29/2019 12:18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a:p>
        </p:txBody>
      </p:sp>
    </p:spTree>
    <p:extLst>
      <p:ext uri="{BB962C8B-B14F-4D97-AF65-F5344CB8AC3E}">
        <p14:creationId xmlns:p14="http://schemas.microsoft.com/office/powerpoint/2010/main" val="833363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likewise no long procurement cycles or construction cycles you simply turn on services so you’ll get going faster than before</a:t>
            </a:r>
          </a:p>
          <a:p>
            <a:r>
              <a:rPr lang="en-US" dirty="0"/>
              <a:t>-And because Azure delivers business continuity as a service there is no need to patch, manage or upgrade the business continuity software – we take care of that.</a:t>
            </a:r>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18B56EA-E28F-4F92-9F16-7A6F2501B303}" type="datetime8">
              <a:rPr lang="en-US" smtClean="0"/>
              <a:t>1/29/2019 12:18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a:p>
        </p:txBody>
      </p:sp>
    </p:spTree>
    <p:extLst>
      <p:ext uri="{BB962C8B-B14F-4D97-AF65-F5344CB8AC3E}">
        <p14:creationId xmlns:p14="http://schemas.microsoft.com/office/powerpoint/2010/main" val="2413666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means you can be more compliance with your needs.</a:t>
            </a:r>
          </a:p>
          <a:p>
            <a:r>
              <a:rPr lang="en-US" dirty="0"/>
              <a:t>-And you can rest assured that Azure has the biggest compliance portfolio in the industry and has you covered there too.</a:t>
            </a:r>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18B56EA-E28F-4F92-9F16-7A6F2501B303}" type="datetime8">
              <a:rPr lang="en-US" smtClean="0"/>
              <a:t>1/29/2019 12:18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a:p>
        </p:txBody>
      </p:sp>
    </p:spTree>
    <p:extLst>
      <p:ext uri="{BB962C8B-B14F-4D97-AF65-F5344CB8AC3E}">
        <p14:creationId xmlns:p14="http://schemas.microsoft.com/office/powerpoint/2010/main" val="1503623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make sure we are using the same terminology for the various parts of a business continuity strategy.</a:t>
            </a:r>
          </a:p>
          <a:p>
            <a:endParaRPr lang="en-US" dirty="0"/>
          </a:p>
          <a:p>
            <a:r>
              <a:rPr lang="en-US" dirty="0"/>
              <a:t>HA is</a:t>
            </a:r>
          </a:p>
          <a:p>
            <a:r>
              <a:rPr lang="en-US" dirty="0"/>
              <a:t>DR is</a:t>
            </a:r>
          </a:p>
          <a:p>
            <a:r>
              <a:rPr lang="en-US" dirty="0"/>
              <a:t>Backup is</a:t>
            </a:r>
          </a:p>
          <a:p>
            <a:endParaRPr lang="en-US" dirty="0"/>
          </a:p>
          <a:p>
            <a:r>
              <a:rPr lang="en-US" dirty="0"/>
              <a:t>I’m going to focus on Backup and DR.</a:t>
            </a:r>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18B56EA-E28F-4F92-9F16-7A6F2501B303}" type="datetime8">
              <a:rPr lang="en-US" smtClean="0"/>
              <a:t>1/29/2019 12:18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a:p>
        </p:txBody>
      </p:sp>
    </p:spTree>
    <p:extLst>
      <p:ext uri="{BB962C8B-B14F-4D97-AF65-F5344CB8AC3E}">
        <p14:creationId xmlns:p14="http://schemas.microsoft.com/office/powerpoint/2010/main" val="20688509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9.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blue">
    <p:bg>
      <p:bgPr>
        <a:solidFill>
          <a:srgbClr val="0278D7"/>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E73B716-5AC1-4E6F-99C0-F195B0C5870F}"/>
              </a:ext>
            </a:extLst>
          </p:cNvPr>
          <p:cNvSpPr>
            <a:spLocks noGrp="1"/>
          </p:cNvSpPr>
          <p:nvPr>
            <p:ph type="title" hasCustomPrompt="1"/>
          </p:nvPr>
        </p:nvSpPr>
        <p:spPr>
          <a:xfrm>
            <a:off x="443524" y="2590884"/>
            <a:ext cx="9590081" cy="1828800"/>
          </a:xfrm>
          <a:noFill/>
        </p:spPr>
        <p:txBody>
          <a:bodyPr lIns="0" tIns="0" rIns="0" bIns="182880" anchor="b" anchorCtr="0"/>
          <a:lstStyle>
            <a:lvl1pPr>
              <a:defRPr sz="5398" strike="noStrike" spc="-150" baseline="0">
                <a:solidFill>
                  <a:schemeClr val="bg2"/>
                </a:solidFill>
                <a:latin typeface="+mj-lt"/>
              </a:defRPr>
            </a:lvl1pPr>
          </a:lstStyle>
          <a:p>
            <a:r>
              <a:rPr lang="en-US" dirty="0"/>
              <a:t>Azure presentation</a:t>
            </a:r>
            <a:br>
              <a:rPr lang="en-US" dirty="0"/>
            </a:br>
            <a:r>
              <a:rPr lang="en-US" dirty="0"/>
              <a:t>title or event name</a:t>
            </a:r>
          </a:p>
        </p:txBody>
      </p:sp>
      <p:sp>
        <p:nvSpPr>
          <p:cNvPr id="6" name="Text Placeholder 4">
            <a:extLst>
              <a:ext uri="{FF2B5EF4-FFF2-40B4-BE49-F238E27FC236}">
                <a16:creationId xmlns:a16="http://schemas.microsoft.com/office/drawing/2014/main" id="{E78FD896-9F6B-4251-9F12-35FEF1AF740F}"/>
              </a:ext>
            </a:extLst>
          </p:cNvPr>
          <p:cNvSpPr>
            <a:spLocks noGrp="1"/>
          </p:cNvSpPr>
          <p:nvPr>
            <p:ph type="body" sz="quarter" idx="12" hasCustomPrompt="1"/>
          </p:nvPr>
        </p:nvSpPr>
        <p:spPr>
          <a:xfrm>
            <a:off x="443524" y="4429280"/>
            <a:ext cx="9590081" cy="964256"/>
          </a:xfrm>
          <a:noFill/>
        </p:spPr>
        <p:txBody>
          <a:bodyPr lIns="0" tIns="0" rIns="0" bIns="0">
            <a:noAutofit/>
          </a:bodyPr>
          <a:lstStyle>
            <a:lvl1pPr marL="0" indent="0">
              <a:lnSpc>
                <a:spcPct val="100000"/>
              </a:lnSpc>
              <a:spcBef>
                <a:spcPts val="0"/>
              </a:spcBef>
              <a:spcAft>
                <a:spcPts val="0"/>
              </a:spcAft>
              <a:buNone/>
              <a:defRPr sz="1800" spc="0" baseline="0">
                <a:solidFill>
                  <a:schemeClr val="bg2"/>
                </a:solidFill>
                <a:latin typeface="+mn-lt"/>
              </a:defRPr>
            </a:lvl1pPr>
          </a:lstStyle>
          <a:p>
            <a:pPr lvl="0"/>
            <a:r>
              <a:rPr lang="en-US" dirty="0"/>
              <a:t>Author name</a:t>
            </a:r>
          </a:p>
          <a:p>
            <a:pPr lvl="0"/>
            <a:r>
              <a:rPr lang="en-US" dirty="0"/>
              <a:t>Date</a:t>
            </a:r>
          </a:p>
        </p:txBody>
      </p:sp>
      <p:pic>
        <p:nvPicPr>
          <p:cNvPr id="7" name="Picture 6">
            <a:extLst>
              <a:ext uri="{FF2B5EF4-FFF2-40B4-BE49-F238E27FC236}">
                <a16:creationId xmlns:a16="http://schemas.microsoft.com/office/drawing/2014/main" id="{91B34878-4E2A-4A5D-B3D3-F6CCF3BD21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0463" y="249146"/>
            <a:ext cx="1779006" cy="588337"/>
          </a:xfrm>
          <a:prstGeom prst="rect">
            <a:avLst/>
          </a:prstGeom>
        </p:spPr>
      </p:pic>
    </p:spTree>
    <p:extLst>
      <p:ext uri="{BB962C8B-B14F-4D97-AF65-F5344CB8AC3E}">
        <p14:creationId xmlns:p14="http://schemas.microsoft.com/office/powerpoint/2010/main" val="42154584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0A83EF54-F800-4521-AA68-2B27B0B561A2}"/>
              </a:ext>
            </a:extLst>
          </p:cNvPr>
          <p:cNvSpPr>
            <a:spLocks noGrp="1"/>
          </p:cNvSpPr>
          <p:nvPr>
            <p:ph type="body" sz="quarter" idx="10" hasCustomPrompt="1"/>
          </p:nvPr>
        </p:nvSpPr>
        <p:spPr>
          <a:xfrm>
            <a:off x="446087" y="1147081"/>
            <a:ext cx="11567160" cy="830997"/>
          </a:xfrm>
        </p:spPr>
        <p:txBody>
          <a:bodyPr wrap="square" lIns="0" tIns="0" rIns="0" bIns="0">
            <a:spAutoFit/>
          </a:bodyPr>
          <a:lstStyle>
            <a:lvl1pPr marL="0" indent="0">
              <a:lnSpc>
                <a:spcPct val="100000"/>
              </a:lnSpc>
              <a:spcBef>
                <a:spcPts val="0"/>
              </a:spcBef>
              <a:spcAft>
                <a:spcPts val="1398"/>
              </a:spcAft>
              <a:buNone/>
              <a:defRPr sz="1800" b="0" i="0">
                <a:solidFill>
                  <a:srgbClr val="000000"/>
                </a:solidFill>
                <a:latin typeface="+mn-lt"/>
              </a:defRPr>
            </a:lvl1pPr>
            <a:lvl2pPr marL="228513" indent="0">
              <a:lnSpc>
                <a:spcPct val="100000"/>
              </a:lnSpc>
              <a:spcBef>
                <a:spcPts val="0"/>
              </a:spcBef>
              <a:spcAft>
                <a:spcPts val="1398"/>
              </a:spcAft>
              <a:buNone/>
              <a:defRPr sz="1800">
                <a:solidFill>
                  <a:srgbClr val="000000"/>
                </a:solidFill>
              </a:defRPr>
            </a:lvl2pPr>
            <a:lvl3pPr marL="457024" indent="0">
              <a:lnSpc>
                <a:spcPct val="100000"/>
              </a:lnSpc>
              <a:spcBef>
                <a:spcPts val="0"/>
              </a:spcBef>
              <a:spcAft>
                <a:spcPts val="1398"/>
              </a:spcAft>
              <a:buNone/>
              <a:defRPr sz="1398">
                <a:solidFill>
                  <a:srgbClr val="000000"/>
                </a:solidFill>
              </a:defRPr>
            </a:lvl3pPr>
            <a:lvl4pPr marL="685537" indent="0">
              <a:spcBef>
                <a:spcPts val="0"/>
              </a:spcBef>
              <a:spcAft>
                <a:spcPts val="1298"/>
              </a:spcAft>
              <a:buNone/>
              <a:defRPr sz="2000"/>
            </a:lvl4pPr>
            <a:lvl5pPr marL="914049" indent="0">
              <a:buNone/>
              <a:defRPr/>
            </a:lvl5pPr>
          </a:lstStyle>
          <a:p>
            <a:pPr lvl="0"/>
            <a:r>
              <a:rPr lang="en-US" dirty="0"/>
              <a:t>Body copy Segoe Regular 18.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a:t>
            </a:r>
          </a:p>
        </p:txBody>
      </p:sp>
      <p:sp>
        <p:nvSpPr>
          <p:cNvPr id="14" name="Title Placeholder 1">
            <a:extLst>
              <a:ext uri="{FF2B5EF4-FFF2-40B4-BE49-F238E27FC236}">
                <a16:creationId xmlns:a16="http://schemas.microsoft.com/office/drawing/2014/main" id="{AE6F3ED0-7F59-40C0-BDE3-5E04439997A5}"/>
              </a:ext>
            </a:extLst>
          </p:cNvPr>
          <p:cNvSpPr>
            <a:spLocks noGrp="1"/>
          </p:cNvSpPr>
          <p:nvPr>
            <p:ph type="title" hasCustomPrompt="1"/>
          </p:nvPr>
        </p:nvSpPr>
        <p:spPr>
          <a:xfrm>
            <a:off x="434975" y="227016"/>
            <a:ext cx="11563350" cy="754061"/>
          </a:xfrm>
          <a:prstGeom prst="rect">
            <a:avLst/>
          </a:prstGeom>
        </p:spPr>
        <p:txBody>
          <a:bodyPr vert="horz" wrap="square" lIns="0" tIns="164592" rIns="0" bIns="0" rtlCol="0" anchor="t">
            <a:noAutofit/>
          </a:bodyPr>
          <a:lstStyle>
            <a:lvl1pPr>
              <a:defRPr>
                <a:solidFill>
                  <a:schemeClr val="tx2"/>
                </a:solidFill>
              </a:defRPr>
            </a:lvl1pPr>
          </a:lstStyle>
          <a:p>
            <a:r>
              <a:rPr lang="en-US" dirty="0"/>
              <a:t>Three column text layout</a:t>
            </a:r>
          </a:p>
        </p:txBody>
      </p:sp>
      <p:sp>
        <p:nvSpPr>
          <p:cNvPr id="4" name="Text Placeholder 4">
            <a:extLst>
              <a:ext uri="{FF2B5EF4-FFF2-40B4-BE49-F238E27FC236}">
                <a16:creationId xmlns:a16="http://schemas.microsoft.com/office/drawing/2014/main" id="{6849D465-70FF-451A-8BED-41C7ADC63065}"/>
              </a:ext>
            </a:extLst>
          </p:cNvPr>
          <p:cNvSpPr>
            <a:spLocks noGrp="1"/>
          </p:cNvSpPr>
          <p:nvPr>
            <p:ph type="body" sz="quarter" idx="11" hasCustomPrompt="1"/>
          </p:nvPr>
        </p:nvSpPr>
        <p:spPr>
          <a:xfrm>
            <a:off x="434976" y="2359342"/>
            <a:ext cx="3703321" cy="2654300"/>
          </a:xfrm>
        </p:spPr>
        <p:txBody>
          <a:bodyPr lIns="0" tIns="0" rIns="0" bIns="0">
            <a:noAutofit/>
          </a:bodyPr>
          <a:lstStyle>
            <a:lvl1pPr marL="0" indent="0">
              <a:lnSpc>
                <a:spcPct val="100000"/>
              </a:lnSpc>
              <a:spcBef>
                <a:spcPts val="0"/>
              </a:spcBef>
              <a:spcAft>
                <a:spcPts val="900"/>
              </a:spcAft>
              <a:buNone/>
              <a:defRPr sz="1398" b="1">
                <a:solidFill>
                  <a:schemeClr val="tx2"/>
                </a:solidFill>
                <a:latin typeface="+mn-lt"/>
              </a:defRPr>
            </a:lvl1pPr>
            <a:lvl2pPr marL="0" marR="0" indent="0" algn="l" defTabSz="932384" rtl="0" eaLnBrk="1" fontAlgn="auto" latinLnBrk="0" hangingPunct="1">
              <a:lnSpc>
                <a:spcPct val="100000"/>
              </a:lnSpc>
              <a:spcBef>
                <a:spcPts val="0"/>
              </a:spcBef>
              <a:spcAft>
                <a:spcPts val="900"/>
              </a:spcAft>
              <a:buClrTx/>
              <a:buSzPct val="90000"/>
              <a:buFont typeface="Arial" panose="020B0604020202020204" pitchFamily="34" charset="0"/>
              <a:buNone/>
              <a:tabLst/>
              <a:defRPr sz="1398">
                <a:solidFill>
                  <a:srgbClr val="000000"/>
                </a:solidFill>
              </a:defRPr>
            </a:lvl2pPr>
            <a:lvl3pPr marL="457024" indent="0">
              <a:buNone/>
              <a:defRPr/>
            </a:lvl3pPr>
            <a:lvl4pPr marL="685537" indent="0">
              <a:buNone/>
              <a:defRPr/>
            </a:lvl4pPr>
            <a:lvl5pPr marL="914049" indent="0">
              <a:buNone/>
              <a:defRPr/>
            </a:lvl5pPr>
          </a:lstStyle>
          <a:p>
            <a:pPr lvl="0"/>
            <a:r>
              <a:rPr lang="en-US" dirty="0"/>
              <a:t>Paragraph title Segoe UI Regular bold 14</a:t>
            </a:r>
          </a:p>
          <a:p>
            <a:pPr lvl="1"/>
            <a:r>
              <a:rPr lang="en-US" dirty="0"/>
              <a:t>Body copy Segoe Regular 14.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a:t>
            </a:r>
            <a:r>
              <a:rPr lang="en-US" dirty="0" err="1"/>
              <a:t>sunt</a:t>
            </a:r>
            <a:r>
              <a:rPr lang="en-US" dirty="0"/>
              <a: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p:txBody>
      </p:sp>
      <p:sp>
        <p:nvSpPr>
          <p:cNvPr id="5" name="Text Placeholder 4">
            <a:extLst>
              <a:ext uri="{FF2B5EF4-FFF2-40B4-BE49-F238E27FC236}">
                <a16:creationId xmlns:a16="http://schemas.microsoft.com/office/drawing/2014/main" id="{EA2FCB46-ABD2-4E30-8117-D04A48472535}"/>
              </a:ext>
            </a:extLst>
          </p:cNvPr>
          <p:cNvSpPr>
            <a:spLocks noGrp="1"/>
          </p:cNvSpPr>
          <p:nvPr>
            <p:ph type="body" sz="quarter" idx="12" hasCustomPrompt="1"/>
          </p:nvPr>
        </p:nvSpPr>
        <p:spPr>
          <a:xfrm>
            <a:off x="4367211" y="2359342"/>
            <a:ext cx="3695700" cy="2654300"/>
          </a:xfrm>
        </p:spPr>
        <p:txBody>
          <a:bodyPr lIns="0" tIns="0" rIns="0" bIns="0">
            <a:noAutofit/>
          </a:bodyPr>
          <a:lstStyle>
            <a:lvl1pPr marL="0" indent="0">
              <a:lnSpc>
                <a:spcPct val="100000"/>
              </a:lnSpc>
              <a:spcBef>
                <a:spcPts val="0"/>
              </a:spcBef>
              <a:spcAft>
                <a:spcPts val="900"/>
              </a:spcAft>
              <a:buNone/>
              <a:defRPr sz="1398" b="1">
                <a:solidFill>
                  <a:schemeClr val="tx2"/>
                </a:solidFill>
                <a:latin typeface="+mn-lt"/>
              </a:defRPr>
            </a:lvl1pPr>
            <a:lvl2pPr marL="0" marR="0" indent="0" algn="l" defTabSz="932384" rtl="0" eaLnBrk="1" fontAlgn="auto" latinLnBrk="0" hangingPunct="1">
              <a:lnSpc>
                <a:spcPct val="100000"/>
              </a:lnSpc>
              <a:spcBef>
                <a:spcPts val="0"/>
              </a:spcBef>
              <a:spcAft>
                <a:spcPts val="900"/>
              </a:spcAft>
              <a:buClrTx/>
              <a:buSzPct val="90000"/>
              <a:buFont typeface="Arial" panose="020B0604020202020204" pitchFamily="34" charset="0"/>
              <a:buNone/>
              <a:tabLst/>
              <a:defRPr sz="1398">
                <a:solidFill>
                  <a:srgbClr val="000000"/>
                </a:solidFill>
              </a:defRPr>
            </a:lvl2pPr>
            <a:lvl3pPr marL="457024" indent="0">
              <a:buNone/>
              <a:defRPr/>
            </a:lvl3pPr>
            <a:lvl4pPr marL="685537" indent="0">
              <a:buNone/>
              <a:defRPr/>
            </a:lvl4pPr>
            <a:lvl5pPr marL="914049" indent="0">
              <a:buNone/>
              <a:defRPr/>
            </a:lvl5pPr>
          </a:lstStyle>
          <a:p>
            <a:pPr lvl="0"/>
            <a:r>
              <a:rPr lang="en-US" dirty="0"/>
              <a:t>Paragraph title Segoe UI Regular bold 14</a:t>
            </a:r>
          </a:p>
          <a:p>
            <a:pPr lvl="1"/>
            <a:r>
              <a:rPr lang="en-US" dirty="0"/>
              <a:t>Body copy Segoe Regular 14.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a:t>
            </a:r>
            <a:r>
              <a:rPr lang="en-US" dirty="0" err="1"/>
              <a:t>sunt</a:t>
            </a:r>
            <a:r>
              <a:rPr lang="en-US" dirty="0"/>
              <a: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p:txBody>
      </p:sp>
      <p:sp>
        <p:nvSpPr>
          <p:cNvPr id="6" name="Text Placeholder 4">
            <a:extLst>
              <a:ext uri="{FF2B5EF4-FFF2-40B4-BE49-F238E27FC236}">
                <a16:creationId xmlns:a16="http://schemas.microsoft.com/office/drawing/2014/main" id="{36529D97-59E4-4F82-95B3-25E40D5A28FF}"/>
              </a:ext>
            </a:extLst>
          </p:cNvPr>
          <p:cNvSpPr>
            <a:spLocks noGrp="1"/>
          </p:cNvSpPr>
          <p:nvPr>
            <p:ph type="body" sz="quarter" idx="13" hasCustomPrompt="1"/>
          </p:nvPr>
        </p:nvSpPr>
        <p:spPr>
          <a:xfrm>
            <a:off x="8289927" y="2359344"/>
            <a:ext cx="3703321" cy="2701925"/>
          </a:xfrm>
        </p:spPr>
        <p:txBody>
          <a:bodyPr lIns="0" tIns="0" rIns="0" bIns="0"/>
          <a:lstStyle>
            <a:lvl1pPr marL="0" indent="0">
              <a:lnSpc>
                <a:spcPct val="100000"/>
              </a:lnSpc>
              <a:spcBef>
                <a:spcPts val="0"/>
              </a:spcBef>
              <a:spcAft>
                <a:spcPts val="900"/>
              </a:spcAft>
              <a:buNone/>
              <a:defRPr sz="1398" b="1">
                <a:solidFill>
                  <a:schemeClr val="tx2"/>
                </a:solidFill>
                <a:latin typeface="+mn-lt"/>
              </a:defRPr>
            </a:lvl1pPr>
            <a:lvl2pPr marL="0" marR="0" indent="0" algn="l" defTabSz="932384" rtl="0" eaLnBrk="1" fontAlgn="auto" latinLnBrk="0" hangingPunct="1">
              <a:lnSpc>
                <a:spcPct val="100000"/>
              </a:lnSpc>
              <a:spcBef>
                <a:spcPts val="0"/>
              </a:spcBef>
              <a:spcAft>
                <a:spcPts val="900"/>
              </a:spcAft>
              <a:buClrTx/>
              <a:buSzPct val="90000"/>
              <a:buFont typeface="Arial" panose="020B0604020202020204" pitchFamily="34" charset="0"/>
              <a:buNone/>
              <a:tabLst/>
              <a:defRPr sz="1398">
                <a:solidFill>
                  <a:srgbClr val="000000"/>
                </a:solidFill>
              </a:defRPr>
            </a:lvl2pPr>
            <a:lvl3pPr marL="457024" indent="0">
              <a:buNone/>
              <a:defRPr/>
            </a:lvl3pPr>
            <a:lvl4pPr marL="685537" indent="0">
              <a:buNone/>
              <a:defRPr/>
            </a:lvl4pPr>
            <a:lvl5pPr marL="914049" indent="0">
              <a:buNone/>
              <a:defRPr/>
            </a:lvl5pPr>
          </a:lstStyle>
          <a:p>
            <a:pPr lvl="0"/>
            <a:r>
              <a:rPr lang="en-US" dirty="0"/>
              <a:t>Paragraph title Segoe UI Regular bold 14</a:t>
            </a:r>
          </a:p>
          <a:p>
            <a:pPr lvl="1"/>
            <a:r>
              <a:rPr lang="en-US" dirty="0"/>
              <a:t>Body copy Segoe Regular 14.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a:t>
            </a:r>
            <a:r>
              <a:rPr lang="en-US" dirty="0" err="1"/>
              <a:t>sunt</a:t>
            </a:r>
            <a:r>
              <a:rPr lang="en-US" dirty="0"/>
              <a: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p:txBody>
      </p:sp>
      <p:sp>
        <p:nvSpPr>
          <p:cNvPr id="12" name="TextBox 11">
            <a:extLst>
              <a:ext uri="{FF2B5EF4-FFF2-40B4-BE49-F238E27FC236}">
                <a16:creationId xmlns:a16="http://schemas.microsoft.com/office/drawing/2014/main" id="{4E6D7F9D-B875-4E75-BE96-C6AEB682F0FA}"/>
              </a:ext>
            </a:extLst>
          </p:cNvPr>
          <p:cNvSpPr txBox="1"/>
          <p:nvPr userDrawn="1"/>
        </p:nvSpPr>
        <p:spPr>
          <a:xfrm>
            <a:off x="445129" y="6559030"/>
            <a:ext cx="1003980" cy="98880"/>
          </a:xfrm>
          <a:prstGeom prst="rect">
            <a:avLst/>
          </a:prstGeom>
          <a:noFill/>
        </p:spPr>
        <p:txBody>
          <a:bodyPr wrap="none" lIns="0" tIns="0" rIns="0" bIns="0" rtlCol="0">
            <a:spAutoFit/>
          </a:bodyPr>
          <a:lstStyle/>
          <a:p>
            <a:pPr>
              <a:lnSpc>
                <a:spcPct val="90000"/>
              </a:lnSpc>
              <a:spcAft>
                <a:spcPts val="600"/>
              </a:spcAft>
            </a:pPr>
            <a:r>
              <a:rPr lang="en-US" sz="700" dirty="0">
                <a:solidFill>
                  <a:schemeClr val="bg1">
                    <a:lumMod val="65000"/>
                  </a:schemeClr>
                </a:solidFill>
              </a:rPr>
              <a:t>© Microsoft Corporation</a:t>
            </a:r>
            <a:endParaRPr lang="en-US" sz="800" dirty="0">
              <a:solidFill>
                <a:schemeClr val="bg1">
                  <a:lumMod val="65000"/>
                </a:schemeClr>
              </a:solidFill>
            </a:endParaRPr>
          </a:p>
        </p:txBody>
      </p:sp>
    </p:spTree>
    <p:extLst>
      <p:ext uri="{BB962C8B-B14F-4D97-AF65-F5344CB8AC3E}">
        <p14:creationId xmlns:p14="http://schemas.microsoft.com/office/powerpoint/2010/main" val="329813329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lumn text with bullets">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0A83EF54-F800-4521-AA68-2B27B0B561A2}"/>
              </a:ext>
            </a:extLst>
          </p:cNvPr>
          <p:cNvSpPr>
            <a:spLocks noGrp="1"/>
          </p:cNvSpPr>
          <p:nvPr>
            <p:ph type="body" sz="quarter" idx="10" hasCustomPrompt="1"/>
          </p:nvPr>
        </p:nvSpPr>
        <p:spPr>
          <a:xfrm>
            <a:off x="434975" y="1142883"/>
            <a:ext cx="11567160" cy="830997"/>
          </a:xfrm>
        </p:spPr>
        <p:txBody>
          <a:bodyPr wrap="square" lIns="0" tIns="0" rIns="0" bIns="0">
            <a:spAutoFit/>
          </a:bodyPr>
          <a:lstStyle>
            <a:lvl1pPr marL="0" indent="0">
              <a:lnSpc>
                <a:spcPct val="100000"/>
              </a:lnSpc>
              <a:spcBef>
                <a:spcPts val="0"/>
              </a:spcBef>
              <a:spcAft>
                <a:spcPts val="900"/>
              </a:spcAft>
              <a:buNone/>
              <a:defRPr sz="1800" b="0" i="0">
                <a:solidFill>
                  <a:srgbClr val="000000"/>
                </a:solidFill>
                <a:latin typeface="+mn-lt"/>
              </a:defRPr>
            </a:lvl1pPr>
            <a:lvl2pPr marL="228513" indent="0">
              <a:lnSpc>
                <a:spcPct val="100000"/>
              </a:lnSpc>
              <a:spcBef>
                <a:spcPts val="0"/>
              </a:spcBef>
              <a:spcAft>
                <a:spcPts val="1398"/>
              </a:spcAft>
              <a:buNone/>
              <a:defRPr sz="1800">
                <a:solidFill>
                  <a:srgbClr val="000000"/>
                </a:solidFill>
              </a:defRPr>
            </a:lvl2pPr>
            <a:lvl3pPr marL="457024" indent="0">
              <a:lnSpc>
                <a:spcPct val="100000"/>
              </a:lnSpc>
              <a:spcBef>
                <a:spcPts val="0"/>
              </a:spcBef>
              <a:spcAft>
                <a:spcPts val="1398"/>
              </a:spcAft>
              <a:buNone/>
              <a:defRPr sz="1398">
                <a:solidFill>
                  <a:srgbClr val="000000"/>
                </a:solidFill>
              </a:defRPr>
            </a:lvl3pPr>
            <a:lvl4pPr marL="685537" indent="0">
              <a:spcBef>
                <a:spcPts val="0"/>
              </a:spcBef>
              <a:spcAft>
                <a:spcPts val="1298"/>
              </a:spcAft>
              <a:buNone/>
              <a:defRPr sz="2000"/>
            </a:lvl4pPr>
            <a:lvl5pPr marL="914049" indent="0">
              <a:buNone/>
              <a:defRPr/>
            </a:lvl5pPr>
          </a:lstStyle>
          <a:p>
            <a:pPr lvl="0"/>
            <a:r>
              <a:rPr lang="en-US" dirty="0"/>
              <a:t>Body copy Segoe Regular 18.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a:t>
            </a:r>
          </a:p>
        </p:txBody>
      </p:sp>
      <p:sp>
        <p:nvSpPr>
          <p:cNvPr id="14" name="Title Placeholder 1">
            <a:extLst>
              <a:ext uri="{FF2B5EF4-FFF2-40B4-BE49-F238E27FC236}">
                <a16:creationId xmlns:a16="http://schemas.microsoft.com/office/drawing/2014/main" id="{AE6F3ED0-7F59-40C0-BDE3-5E04439997A5}"/>
              </a:ext>
            </a:extLst>
          </p:cNvPr>
          <p:cNvSpPr>
            <a:spLocks noGrp="1"/>
          </p:cNvSpPr>
          <p:nvPr>
            <p:ph type="title" hasCustomPrompt="1"/>
          </p:nvPr>
        </p:nvSpPr>
        <p:spPr>
          <a:xfrm>
            <a:off x="434975" y="227016"/>
            <a:ext cx="11563350" cy="754061"/>
          </a:xfrm>
          <a:prstGeom prst="rect">
            <a:avLst/>
          </a:prstGeom>
        </p:spPr>
        <p:txBody>
          <a:bodyPr vert="horz" wrap="square" lIns="0" tIns="164592" rIns="0" bIns="0" rtlCol="0" anchor="t">
            <a:noAutofit/>
          </a:bodyPr>
          <a:lstStyle>
            <a:lvl1pPr>
              <a:defRPr>
                <a:solidFill>
                  <a:schemeClr val="tx2"/>
                </a:solidFill>
              </a:defRPr>
            </a:lvl1pPr>
          </a:lstStyle>
          <a:p>
            <a:r>
              <a:rPr lang="en-US" dirty="0"/>
              <a:t>Three column text layout (with bullets)</a:t>
            </a:r>
          </a:p>
        </p:txBody>
      </p:sp>
      <p:sp>
        <p:nvSpPr>
          <p:cNvPr id="4" name="Text Placeholder 4">
            <a:extLst>
              <a:ext uri="{FF2B5EF4-FFF2-40B4-BE49-F238E27FC236}">
                <a16:creationId xmlns:a16="http://schemas.microsoft.com/office/drawing/2014/main" id="{6849D465-70FF-451A-8BED-41C7ADC63065}"/>
              </a:ext>
            </a:extLst>
          </p:cNvPr>
          <p:cNvSpPr>
            <a:spLocks noGrp="1"/>
          </p:cNvSpPr>
          <p:nvPr>
            <p:ph type="body" sz="quarter" idx="11" hasCustomPrompt="1"/>
          </p:nvPr>
        </p:nvSpPr>
        <p:spPr>
          <a:xfrm>
            <a:off x="434976" y="2356845"/>
            <a:ext cx="3703321" cy="2654300"/>
          </a:xfrm>
        </p:spPr>
        <p:txBody>
          <a:bodyPr lIns="0" tIns="0" rIns="0" bIns="0">
            <a:noAutofit/>
          </a:bodyPr>
          <a:lstStyle>
            <a:lvl1pPr marL="0" indent="0">
              <a:lnSpc>
                <a:spcPct val="100000"/>
              </a:lnSpc>
              <a:spcBef>
                <a:spcPts val="0"/>
              </a:spcBef>
              <a:spcAft>
                <a:spcPts val="700"/>
              </a:spcAft>
              <a:buNone/>
              <a:defRPr sz="1398" b="1">
                <a:solidFill>
                  <a:schemeClr val="tx2"/>
                </a:solidFill>
                <a:latin typeface="+mn-lt"/>
              </a:defRPr>
            </a:lvl1pPr>
            <a:lvl2pPr marL="0" marR="0" indent="0" algn="l" defTabSz="932384" rtl="0" eaLnBrk="1" fontAlgn="auto" latinLnBrk="0" hangingPunct="1">
              <a:lnSpc>
                <a:spcPct val="100000"/>
              </a:lnSpc>
              <a:spcBef>
                <a:spcPts val="0"/>
              </a:spcBef>
              <a:spcAft>
                <a:spcPts val="700"/>
              </a:spcAft>
              <a:buClrTx/>
              <a:buSzPct val="90000"/>
              <a:buFont typeface="Arial" panose="020B0604020202020204" pitchFamily="34" charset="0"/>
              <a:buNone/>
              <a:tabLst/>
              <a:defRPr sz="1398">
                <a:solidFill>
                  <a:srgbClr val="000000"/>
                </a:solidFill>
              </a:defRPr>
            </a:lvl2pPr>
            <a:lvl3pPr marL="457024" indent="0">
              <a:buNone/>
              <a:defRPr/>
            </a:lvl3pPr>
            <a:lvl4pPr marL="685537" indent="0">
              <a:buNone/>
              <a:defRPr/>
            </a:lvl4pPr>
            <a:lvl5pPr marL="914049" indent="0">
              <a:buNone/>
              <a:defRPr/>
            </a:lvl5pPr>
          </a:lstStyle>
          <a:p>
            <a:pPr lvl="0"/>
            <a:r>
              <a:rPr lang="en-US" dirty="0"/>
              <a:t>Subhead title Segoe UI Regular bold 14</a:t>
            </a:r>
          </a:p>
          <a:p>
            <a:pPr marL="285640" lvl="1" indent="-285640">
              <a:buFont typeface="Arial" panose="020B0604020202020204" pitchFamily="34" charset="0"/>
              <a:buChar char="•"/>
            </a:pPr>
            <a:r>
              <a:rPr lang="en-US" dirty="0"/>
              <a:t>Body copy Segoe Regular 14</a:t>
            </a:r>
          </a:p>
          <a:p>
            <a:pPr marL="285640" lvl="1" indent="-285640">
              <a:buFont typeface="Arial" panose="020B0604020202020204" pitchFamily="34" charset="0"/>
              <a:buChar char="•"/>
            </a:pPr>
            <a:r>
              <a:rPr lang="en-US" dirty="0"/>
              <a:t>Lorem ipsum dolor sit </a:t>
            </a:r>
            <a:r>
              <a:rPr lang="en-US" dirty="0" err="1"/>
              <a:t>amet</a:t>
            </a:r>
            <a:r>
              <a:rPr lang="en-US" dirty="0"/>
              <a:t>, </a:t>
            </a:r>
            <a:r>
              <a:rPr lang="en-US" dirty="0" err="1"/>
              <a:t>consectetur</a:t>
            </a:r>
            <a:endParaRPr lang="en-US" dirty="0"/>
          </a:p>
          <a:p>
            <a:pPr marL="285640" lvl="1" indent="-285640">
              <a:buFont typeface="Arial" panose="020B0604020202020204" pitchFamily="34" charset="0"/>
              <a:buChar char="•"/>
            </a:pP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endParaRPr lang="en-US" dirty="0"/>
          </a:p>
          <a:p>
            <a:pPr marL="285640" lvl="1" indent="-285640">
              <a:buFont typeface="Arial" panose="020B0604020202020204" pitchFamily="34" charset="0"/>
              <a:buChar char="•"/>
            </a:pPr>
            <a:r>
              <a:rPr lang="en-US" dirty="0" err="1"/>
              <a:t>Incididunt</a:t>
            </a:r>
            <a:r>
              <a:rPr lang="en-US" dirty="0"/>
              <a:t> </a:t>
            </a:r>
            <a:r>
              <a:rPr lang="en-US" dirty="0" err="1"/>
              <a:t>ut</a:t>
            </a:r>
            <a:r>
              <a:rPr lang="en-US" dirty="0"/>
              <a:t> </a:t>
            </a:r>
            <a:r>
              <a:rPr lang="en-US" dirty="0" err="1"/>
              <a:t>labore</a:t>
            </a:r>
            <a:r>
              <a:rPr lang="en-US" dirty="0"/>
              <a:t> et dolore magna</a:t>
            </a:r>
          </a:p>
          <a:p>
            <a:pPr marL="285640" lvl="1" indent="-285640">
              <a:buFont typeface="Arial" panose="020B0604020202020204" pitchFamily="34" charset="0"/>
              <a:buChar char="•"/>
            </a:pP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endParaRPr lang="en-US" dirty="0"/>
          </a:p>
          <a:p>
            <a:pPr marL="285640" lvl="1" indent="-285640">
              <a:buFont typeface="Arial" panose="020B0604020202020204" pitchFamily="34" charset="0"/>
              <a:buChar char="•"/>
            </a:pPr>
            <a:r>
              <a:rPr lang="en-US" dirty="0"/>
              <a:t>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endParaRPr lang="en-US" dirty="0"/>
          </a:p>
          <a:p>
            <a:pPr marL="285640" lvl="1" indent="-285640">
              <a:buFont typeface="Arial" panose="020B0604020202020204" pitchFamily="34" charset="0"/>
              <a:buChar char="•"/>
            </a:pP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endParaRPr lang="en-US" dirty="0"/>
          </a:p>
          <a:p>
            <a:pPr marL="285640" lvl="1" indent="-285640">
              <a:buFont typeface="Arial" panose="020B0604020202020204" pitchFamily="34" charset="0"/>
              <a:buChar char="•"/>
            </a:pPr>
            <a:r>
              <a:rPr lang="en-US" dirty="0"/>
              <a:t>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endParaRPr lang="en-US" dirty="0"/>
          </a:p>
          <a:p>
            <a:pPr marL="285640" lvl="1" indent="-285640">
              <a:buFont typeface="Arial" panose="020B0604020202020204" pitchFamily="34" charset="0"/>
              <a:buChar char="•"/>
            </a:pPr>
            <a:endParaRPr lang="en-US" dirty="0"/>
          </a:p>
        </p:txBody>
      </p:sp>
      <p:sp>
        <p:nvSpPr>
          <p:cNvPr id="5" name="Text Placeholder 4">
            <a:extLst>
              <a:ext uri="{FF2B5EF4-FFF2-40B4-BE49-F238E27FC236}">
                <a16:creationId xmlns:a16="http://schemas.microsoft.com/office/drawing/2014/main" id="{EA2FCB46-ABD2-4E30-8117-D04A48472535}"/>
              </a:ext>
            </a:extLst>
          </p:cNvPr>
          <p:cNvSpPr>
            <a:spLocks noGrp="1"/>
          </p:cNvSpPr>
          <p:nvPr>
            <p:ph type="body" sz="quarter" idx="12" hasCustomPrompt="1"/>
          </p:nvPr>
        </p:nvSpPr>
        <p:spPr>
          <a:xfrm>
            <a:off x="4367211" y="2356845"/>
            <a:ext cx="3695700" cy="2654300"/>
          </a:xfrm>
        </p:spPr>
        <p:txBody>
          <a:bodyPr lIns="0" tIns="0" rIns="0" bIns="0">
            <a:noAutofit/>
          </a:bodyPr>
          <a:lstStyle>
            <a:lvl1pPr marL="0" indent="0">
              <a:lnSpc>
                <a:spcPct val="100000"/>
              </a:lnSpc>
              <a:spcBef>
                <a:spcPts val="0"/>
              </a:spcBef>
              <a:spcAft>
                <a:spcPts val="700"/>
              </a:spcAft>
              <a:buNone/>
              <a:defRPr sz="1398" b="1">
                <a:solidFill>
                  <a:schemeClr val="tx2"/>
                </a:solidFill>
                <a:latin typeface="+mn-lt"/>
              </a:defRPr>
            </a:lvl1pPr>
            <a:lvl2pPr marL="0" marR="0" indent="0" algn="l" defTabSz="932384" rtl="0" eaLnBrk="1" fontAlgn="auto" latinLnBrk="0" hangingPunct="1">
              <a:lnSpc>
                <a:spcPct val="100000"/>
              </a:lnSpc>
              <a:spcBef>
                <a:spcPts val="0"/>
              </a:spcBef>
              <a:spcAft>
                <a:spcPts val="700"/>
              </a:spcAft>
              <a:buClrTx/>
              <a:buSzPct val="90000"/>
              <a:buFont typeface="Arial" panose="020B0604020202020204" pitchFamily="34" charset="0"/>
              <a:buNone/>
              <a:tabLst/>
              <a:defRPr sz="1398">
                <a:solidFill>
                  <a:srgbClr val="000000"/>
                </a:solidFill>
              </a:defRPr>
            </a:lvl2pPr>
            <a:lvl3pPr marL="457024" indent="0">
              <a:buNone/>
              <a:defRPr/>
            </a:lvl3pPr>
            <a:lvl4pPr marL="685537" indent="0">
              <a:buNone/>
              <a:defRPr/>
            </a:lvl4pPr>
            <a:lvl5pPr marL="914049" indent="0">
              <a:buNone/>
              <a:defRPr/>
            </a:lvl5pPr>
          </a:lstStyle>
          <a:p>
            <a:pPr lvl="0"/>
            <a:r>
              <a:rPr lang="en-US" dirty="0"/>
              <a:t>Subhead title Segoe UI Regular bold 14</a:t>
            </a:r>
          </a:p>
          <a:p>
            <a:pPr marL="285640" lvl="1" indent="-285640">
              <a:buFont typeface="Arial" panose="020B0604020202020204" pitchFamily="34" charset="0"/>
              <a:buChar char="•"/>
            </a:pPr>
            <a:r>
              <a:rPr lang="en-US" dirty="0"/>
              <a:t>Body copy Segoe Regular 14</a:t>
            </a:r>
          </a:p>
          <a:p>
            <a:pPr marL="285640" lvl="1" indent="-285640">
              <a:buFont typeface="Arial" panose="020B0604020202020204" pitchFamily="34" charset="0"/>
              <a:buChar char="•"/>
            </a:pPr>
            <a:r>
              <a:rPr lang="en-US" dirty="0"/>
              <a:t>Lorem ipsum dolor sit </a:t>
            </a:r>
            <a:r>
              <a:rPr lang="en-US" dirty="0" err="1"/>
              <a:t>amet</a:t>
            </a:r>
            <a:r>
              <a:rPr lang="en-US" dirty="0"/>
              <a:t>, </a:t>
            </a:r>
            <a:r>
              <a:rPr lang="en-US" dirty="0" err="1"/>
              <a:t>consectetur</a:t>
            </a:r>
            <a:endParaRPr lang="en-US" dirty="0"/>
          </a:p>
          <a:p>
            <a:pPr marL="285640" lvl="1" indent="-285640">
              <a:buFont typeface="Arial" panose="020B0604020202020204" pitchFamily="34" charset="0"/>
              <a:buChar char="•"/>
            </a:pP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endParaRPr lang="en-US" dirty="0"/>
          </a:p>
          <a:p>
            <a:pPr marL="285640" lvl="1" indent="-285640">
              <a:buFont typeface="Arial" panose="020B0604020202020204" pitchFamily="34" charset="0"/>
              <a:buChar char="•"/>
            </a:pPr>
            <a:r>
              <a:rPr lang="en-US" dirty="0" err="1"/>
              <a:t>Incididunt</a:t>
            </a:r>
            <a:r>
              <a:rPr lang="en-US" dirty="0"/>
              <a:t> </a:t>
            </a:r>
            <a:r>
              <a:rPr lang="en-US" dirty="0" err="1"/>
              <a:t>ut</a:t>
            </a:r>
            <a:r>
              <a:rPr lang="en-US" dirty="0"/>
              <a:t> </a:t>
            </a:r>
            <a:r>
              <a:rPr lang="en-US" dirty="0" err="1"/>
              <a:t>labore</a:t>
            </a:r>
            <a:r>
              <a:rPr lang="en-US" dirty="0"/>
              <a:t> et dolore magna</a:t>
            </a:r>
          </a:p>
          <a:p>
            <a:pPr marL="285640" lvl="1" indent="-285640">
              <a:buFont typeface="Arial" panose="020B0604020202020204" pitchFamily="34" charset="0"/>
              <a:buChar char="•"/>
            </a:pP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endParaRPr lang="en-US" dirty="0"/>
          </a:p>
          <a:p>
            <a:pPr marL="285640" lvl="1" indent="-285640">
              <a:buFont typeface="Arial" panose="020B0604020202020204" pitchFamily="34" charset="0"/>
              <a:buChar char="•"/>
            </a:pPr>
            <a:r>
              <a:rPr lang="en-US" dirty="0"/>
              <a:t>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endParaRPr lang="en-US" dirty="0"/>
          </a:p>
          <a:p>
            <a:pPr marL="285640" lvl="1" indent="-285640">
              <a:buFont typeface="Arial" panose="020B0604020202020204" pitchFamily="34" charset="0"/>
              <a:buChar char="•"/>
            </a:pP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endParaRPr lang="en-US" dirty="0"/>
          </a:p>
          <a:p>
            <a:pPr marL="285640" lvl="1" indent="-285640">
              <a:buFont typeface="Arial" panose="020B0604020202020204" pitchFamily="34" charset="0"/>
              <a:buChar char="•"/>
            </a:pPr>
            <a:r>
              <a:rPr lang="en-US" dirty="0"/>
              <a:t>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endParaRPr lang="en-US" dirty="0"/>
          </a:p>
        </p:txBody>
      </p:sp>
      <p:sp>
        <p:nvSpPr>
          <p:cNvPr id="6" name="Text Placeholder 4">
            <a:extLst>
              <a:ext uri="{FF2B5EF4-FFF2-40B4-BE49-F238E27FC236}">
                <a16:creationId xmlns:a16="http://schemas.microsoft.com/office/drawing/2014/main" id="{36529D97-59E4-4F82-95B3-25E40D5A28FF}"/>
              </a:ext>
            </a:extLst>
          </p:cNvPr>
          <p:cNvSpPr>
            <a:spLocks noGrp="1"/>
          </p:cNvSpPr>
          <p:nvPr>
            <p:ph type="body" sz="quarter" idx="13" hasCustomPrompt="1"/>
          </p:nvPr>
        </p:nvSpPr>
        <p:spPr>
          <a:xfrm>
            <a:off x="8289927" y="2356845"/>
            <a:ext cx="3703321" cy="2708857"/>
          </a:xfrm>
        </p:spPr>
        <p:txBody>
          <a:bodyPr lIns="0" tIns="0" rIns="0" bIns="0"/>
          <a:lstStyle>
            <a:lvl1pPr marL="0" indent="0">
              <a:lnSpc>
                <a:spcPct val="100000"/>
              </a:lnSpc>
              <a:spcBef>
                <a:spcPts val="0"/>
              </a:spcBef>
              <a:spcAft>
                <a:spcPts val="700"/>
              </a:spcAft>
              <a:buNone/>
              <a:defRPr sz="1398" b="1">
                <a:solidFill>
                  <a:schemeClr val="tx2"/>
                </a:solidFill>
                <a:latin typeface="+mn-lt"/>
              </a:defRPr>
            </a:lvl1pPr>
            <a:lvl2pPr marL="0" marR="0" indent="0" algn="l" defTabSz="932384" rtl="0" eaLnBrk="1" fontAlgn="auto" latinLnBrk="0" hangingPunct="1">
              <a:lnSpc>
                <a:spcPct val="100000"/>
              </a:lnSpc>
              <a:spcBef>
                <a:spcPts val="0"/>
              </a:spcBef>
              <a:spcAft>
                <a:spcPts val="700"/>
              </a:spcAft>
              <a:buClrTx/>
              <a:buSzPct val="90000"/>
              <a:buFont typeface="Arial" panose="020B0604020202020204" pitchFamily="34" charset="0"/>
              <a:buNone/>
              <a:tabLst/>
              <a:defRPr sz="1398">
                <a:solidFill>
                  <a:srgbClr val="000000"/>
                </a:solidFill>
              </a:defRPr>
            </a:lvl2pPr>
            <a:lvl3pPr marL="457024" indent="0">
              <a:buNone/>
              <a:defRPr/>
            </a:lvl3pPr>
            <a:lvl4pPr marL="685537" indent="0">
              <a:buNone/>
              <a:defRPr/>
            </a:lvl4pPr>
            <a:lvl5pPr marL="914049" indent="0">
              <a:buNone/>
              <a:defRPr/>
            </a:lvl5pPr>
          </a:lstStyle>
          <a:p>
            <a:pPr lvl="0"/>
            <a:r>
              <a:rPr lang="en-US" dirty="0"/>
              <a:t>Subhead title Segoe UI Regular bold 14</a:t>
            </a:r>
          </a:p>
          <a:p>
            <a:pPr marL="285640" lvl="1" indent="-285640">
              <a:buFont typeface="Arial" panose="020B0604020202020204" pitchFamily="34" charset="0"/>
              <a:buChar char="•"/>
            </a:pPr>
            <a:r>
              <a:rPr lang="en-US" dirty="0"/>
              <a:t>Body copy Segoe Regular 14</a:t>
            </a:r>
          </a:p>
          <a:p>
            <a:pPr marL="285640" lvl="1" indent="-285640">
              <a:buFont typeface="Arial" panose="020B0604020202020204" pitchFamily="34" charset="0"/>
              <a:buChar char="•"/>
            </a:pPr>
            <a:r>
              <a:rPr lang="en-US" dirty="0"/>
              <a:t>Lorem ipsum dolor sit </a:t>
            </a:r>
            <a:r>
              <a:rPr lang="en-US" dirty="0" err="1"/>
              <a:t>amet</a:t>
            </a:r>
            <a:r>
              <a:rPr lang="en-US" dirty="0"/>
              <a:t>, </a:t>
            </a:r>
            <a:r>
              <a:rPr lang="en-US" dirty="0" err="1"/>
              <a:t>consectetur</a:t>
            </a:r>
            <a:endParaRPr lang="en-US" dirty="0"/>
          </a:p>
          <a:p>
            <a:pPr marL="285640" lvl="1" indent="-285640">
              <a:buFont typeface="Arial" panose="020B0604020202020204" pitchFamily="34" charset="0"/>
              <a:buChar char="•"/>
            </a:pP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endParaRPr lang="en-US" dirty="0"/>
          </a:p>
          <a:p>
            <a:pPr marL="285640" lvl="1" indent="-285640">
              <a:buFont typeface="Arial" panose="020B0604020202020204" pitchFamily="34" charset="0"/>
              <a:buChar char="•"/>
            </a:pPr>
            <a:r>
              <a:rPr lang="en-US" dirty="0" err="1"/>
              <a:t>Incididunt</a:t>
            </a:r>
            <a:r>
              <a:rPr lang="en-US" dirty="0"/>
              <a:t> </a:t>
            </a:r>
            <a:r>
              <a:rPr lang="en-US" dirty="0" err="1"/>
              <a:t>ut</a:t>
            </a:r>
            <a:r>
              <a:rPr lang="en-US" dirty="0"/>
              <a:t> </a:t>
            </a:r>
            <a:r>
              <a:rPr lang="en-US" dirty="0" err="1"/>
              <a:t>labore</a:t>
            </a:r>
            <a:r>
              <a:rPr lang="en-US" dirty="0"/>
              <a:t> et dolore magna</a:t>
            </a:r>
          </a:p>
          <a:p>
            <a:pPr marL="285640" lvl="1" indent="-285640">
              <a:buFont typeface="Arial" panose="020B0604020202020204" pitchFamily="34" charset="0"/>
              <a:buChar char="•"/>
            </a:pP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endParaRPr lang="en-US" dirty="0"/>
          </a:p>
          <a:p>
            <a:pPr marL="285640" lvl="1" indent="-285640">
              <a:buFont typeface="Arial" panose="020B0604020202020204" pitchFamily="34" charset="0"/>
              <a:buChar char="•"/>
            </a:pPr>
            <a:r>
              <a:rPr lang="en-US" dirty="0"/>
              <a:t>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endParaRPr lang="en-US" dirty="0"/>
          </a:p>
          <a:p>
            <a:pPr marL="285640" lvl="1" indent="-285640">
              <a:buFont typeface="Arial" panose="020B0604020202020204" pitchFamily="34" charset="0"/>
              <a:buChar char="•"/>
            </a:pP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endParaRPr lang="en-US" dirty="0"/>
          </a:p>
          <a:p>
            <a:pPr marL="285640" lvl="1" indent="-285640">
              <a:buFont typeface="Arial" panose="020B0604020202020204" pitchFamily="34" charset="0"/>
              <a:buChar char="•"/>
            </a:pPr>
            <a:r>
              <a:rPr lang="en-US" dirty="0"/>
              <a:t>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endParaRPr lang="en-US" dirty="0"/>
          </a:p>
        </p:txBody>
      </p:sp>
      <p:grpSp>
        <p:nvGrpSpPr>
          <p:cNvPr id="11" name="Group 10">
            <a:extLst>
              <a:ext uri="{FF2B5EF4-FFF2-40B4-BE49-F238E27FC236}">
                <a16:creationId xmlns:a16="http://schemas.microsoft.com/office/drawing/2014/main" id="{D9F8B0FF-313D-4C1A-A7B1-593EFBB6799A}"/>
              </a:ext>
            </a:extLst>
          </p:cNvPr>
          <p:cNvGrpSpPr/>
          <p:nvPr userDrawn="1"/>
        </p:nvGrpSpPr>
        <p:grpSpPr>
          <a:xfrm>
            <a:off x="445130" y="6559002"/>
            <a:ext cx="11553197" cy="98880"/>
            <a:chOff x="445128" y="6559056"/>
            <a:chExt cx="11553197" cy="98881"/>
          </a:xfrm>
        </p:grpSpPr>
        <p:sp>
          <p:nvSpPr>
            <p:cNvPr id="12" name="TextBox 11">
              <a:extLst>
                <a:ext uri="{FF2B5EF4-FFF2-40B4-BE49-F238E27FC236}">
                  <a16:creationId xmlns:a16="http://schemas.microsoft.com/office/drawing/2014/main" id="{2891F4A9-544F-4CF3-A3B0-A9DCC101E957}"/>
                </a:ext>
              </a:extLst>
            </p:cNvPr>
            <p:cNvSpPr txBox="1"/>
            <p:nvPr userDrawn="1"/>
          </p:nvSpPr>
          <p:spPr>
            <a:xfrm>
              <a:off x="445128" y="6559056"/>
              <a:ext cx="1003980" cy="98881"/>
            </a:xfrm>
            <a:prstGeom prst="rect">
              <a:avLst/>
            </a:prstGeom>
            <a:noFill/>
          </p:spPr>
          <p:txBody>
            <a:bodyPr wrap="none" lIns="0" tIns="0" rIns="0" bIns="0" rtlCol="0">
              <a:spAutoFit/>
            </a:bodyPr>
            <a:lstStyle/>
            <a:p>
              <a:pPr>
                <a:lnSpc>
                  <a:spcPct val="90000"/>
                </a:lnSpc>
                <a:spcAft>
                  <a:spcPts val="600"/>
                </a:spcAft>
              </a:pPr>
              <a:r>
                <a:rPr lang="en-US" sz="700" dirty="0">
                  <a:solidFill>
                    <a:schemeClr val="bg1">
                      <a:lumMod val="65000"/>
                    </a:schemeClr>
                  </a:solidFill>
                </a:rPr>
                <a:t>© Microsoft Corporation</a:t>
              </a:r>
              <a:endParaRPr lang="en-US" sz="800" dirty="0">
                <a:solidFill>
                  <a:schemeClr val="bg1">
                    <a:lumMod val="65000"/>
                  </a:schemeClr>
                </a:solidFill>
              </a:endParaRPr>
            </a:p>
          </p:txBody>
        </p:sp>
        <p:sp>
          <p:nvSpPr>
            <p:cNvPr id="13" name="Freeform: Shape 12">
              <a:extLst>
                <a:ext uri="{FF2B5EF4-FFF2-40B4-BE49-F238E27FC236}">
                  <a16:creationId xmlns:a16="http://schemas.microsoft.com/office/drawing/2014/main" id="{96146284-39AE-45CB-80C2-9315EFA1A67C}"/>
                </a:ext>
              </a:extLst>
            </p:cNvPr>
            <p:cNvSpPr/>
            <p:nvPr userDrawn="1"/>
          </p:nvSpPr>
          <p:spPr bwMode="auto">
            <a:xfrm>
              <a:off x="11784176" y="6573241"/>
              <a:ext cx="214149" cy="61668"/>
            </a:xfrm>
            <a:custGeom>
              <a:avLst/>
              <a:gdLst/>
              <a:ahLst/>
              <a:cxnLst/>
              <a:rect l="l" t="t" r="r" b="b"/>
              <a:pathLst>
                <a:path w="306116" h="88152">
                  <a:moveTo>
                    <a:pt x="280481" y="31681"/>
                  </a:moveTo>
                  <a:cubicBezTo>
                    <a:pt x="275805" y="31681"/>
                    <a:pt x="271835" y="33354"/>
                    <a:pt x="268570" y="36700"/>
                  </a:cubicBezTo>
                  <a:cubicBezTo>
                    <a:pt x="265305" y="40045"/>
                    <a:pt x="263290" y="44419"/>
                    <a:pt x="262524" y="49820"/>
                  </a:cubicBezTo>
                  <a:lnTo>
                    <a:pt x="295959" y="49820"/>
                  </a:lnTo>
                  <a:cubicBezTo>
                    <a:pt x="295919" y="44096"/>
                    <a:pt x="294538" y="39642"/>
                    <a:pt x="291817" y="36458"/>
                  </a:cubicBezTo>
                  <a:cubicBezTo>
                    <a:pt x="289096" y="33273"/>
                    <a:pt x="285318" y="31681"/>
                    <a:pt x="280481" y="31681"/>
                  </a:cubicBezTo>
                  <a:close/>
                  <a:moveTo>
                    <a:pt x="140726" y="24789"/>
                  </a:moveTo>
                  <a:lnTo>
                    <a:pt x="150582" y="24789"/>
                  </a:lnTo>
                  <a:lnTo>
                    <a:pt x="150582" y="60219"/>
                  </a:lnTo>
                  <a:cubicBezTo>
                    <a:pt x="150582" y="73279"/>
                    <a:pt x="155580" y="79809"/>
                    <a:pt x="165576" y="79809"/>
                  </a:cubicBezTo>
                  <a:cubicBezTo>
                    <a:pt x="170413" y="79809"/>
                    <a:pt x="174393" y="78025"/>
                    <a:pt x="177517" y="74458"/>
                  </a:cubicBezTo>
                  <a:cubicBezTo>
                    <a:pt x="180641" y="70891"/>
                    <a:pt x="182203" y="66225"/>
                    <a:pt x="182203" y="60461"/>
                  </a:cubicBezTo>
                  <a:lnTo>
                    <a:pt x="182203" y="24789"/>
                  </a:lnTo>
                  <a:lnTo>
                    <a:pt x="192119" y="24789"/>
                  </a:lnTo>
                  <a:lnTo>
                    <a:pt x="192119" y="86701"/>
                  </a:lnTo>
                  <a:lnTo>
                    <a:pt x="182203" y="86701"/>
                  </a:lnTo>
                  <a:lnTo>
                    <a:pt x="182203" y="76906"/>
                  </a:lnTo>
                  <a:lnTo>
                    <a:pt x="181961" y="76906"/>
                  </a:lnTo>
                  <a:cubicBezTo>
                    <a:pt x="177850" y="84404"/>
                    <a:pt x="171481" y="88152"/>
                    <a:pt x="162855" y="88152"/>
                  </a:cubicBezTo>
                  <a:cubicBezTo>
                    <a:pt x="148103" y="88152"/>
                    <a:pt x="140726" y="79365"/>
                    <a:pt x="140726" y="61791"/>
                  </a:cubicBezTo>
                  <a:close/>
                  <a:moveTo>
                    <a:pt x="235093" y="23700"/>
                  </a:moveTo>
                  <a:cubicBezTo>
                    <a:pt x="237672" y="23700"/>
                    <a:pt x="239648" y="23983"/>
                    <a:pt x="241018" y="24547"/>
                  </a:cubicBezTo>
                  <a:lnTo>
                    <a:pt x="241018" y="34825"/>
                  </a:lnTo>
                  <a:cubicBezTo>
                    <a:pt x="239285" y="33495"/>
                    <a:pt x="236786" y="32830"/>
                    <a:pt x="233521" y="32830"/>
                  </a:cubicBezTo>
                  <a:cubicBezTo>
                    <a:pt x="229288" y="32830"/>
                    <a:pt x="225751" y="34825"/>
                    <a:pt x="222910" y="38816"/>
                  </a:cubicBezTo>
                  <a:cubicBezTo>
                    <a:pt x="220068" y="42806"/>
                    <a:pt x="218647" y="48248"/>
                    <a:pt x="218647" y="55140"/>
                  </a:cubicBezTo>
                  <a:lnTo>
                    <a:pt x="218647" y="86701"/>
                  </a:lnTo>
                  <a:lnTo>
                    <a:pt x="208732" y="86701"/>
                  </a:lnTo>
                  <a:lnTo>
                    <a:pt x="208732" y="24789"/>
                  </a:lnTo>
                  <a:lnTo>
                    <a:pt x="218647" y="24789"/>
                  </a:lnTo>
                  <a:lnTo>
                    <a:pt x="218647" y="37546"/>
                  </a:lnTo>
                  <a:lnTo>
                    <a:pt x="218889" y="37546"/>
                  </a:lnTo>
                  <a:cubicBezTo>
                    <a:pt x="220300" y="33193"/>
                    <a:pt x="222456" y="29797"/>
                    <a:pt x="225358" y="27358"/>
                  </a:cubicBezTo>
                  <a:cubicBezTo>
                    <a:pt x="228261" y="24920"/>
                    <a:pt x="231505" y="23700"/>
                    <a:pt x="235093" y="23700"/>
                  </a:cubicBezTo>
                  <a:close/>
                  <a:moveTo>
                    <a:pt x="280662" y="23338"/>
                  </a:moveTo>
                  <a:cubicBezTo>
                    <a:pt x="288764" y="23338"/>
                    <a:pt x="295032" y="25958"/>
                    <a:pt x="299466" y="31198"/>
                  </a:cubicBezTo>
                  <a:cubicBezTo>
                    <a:pt x="303899" y="36438"/>
                    <a:pt x="306116" y="43713"/>
                    <a:pt x="306116" y="53024"/>
                  </a:cubicBezTo>
                  <a:lnTo>
                    <a:pt x="306116" y="58224"/>
                  </a:lnTo>
                  <a:lnTo>
                    <a:pt x="262403" y="58224"/>
                  </a:lnTo>
                  <a:cubicBezTo>
                    <a:pt x="262564" y="65117"/>
                    <a:pt x="264418" y="70437"/>
                    <a:pt x="267965" y="74186"/>
                  </a:cubicBezTo>
                  <a:cubicBezTo>
                    <a:pt x="271512" y="77934"/>
                    <a:pt x="276390" y="79809"/>
                    <a:pt x="282597" y="79809"/>
                  </a:cubicBezTo>
                  <a:cubicBezTo>
                    <a:pt x="289570" y="79809"/>
                    <a:pt x="295979" y="77511"/>
                    <a:pt x="301824" y="72916"/>
                  </a:cubicBezTo>
                  <a:lnTo>
                    <a:pt x="301824" y="82227"/>
                  </a:lnTo>
                  <a:cubicBezTo>
                    <a:pt x="296382" y="86177"/>
                    <a:pt x="289187" y="88152"/>
                    <a:pt x="280239" y="88152"/>
                  </a:cubicBezTo>
                  <a:cubicBezTo>
                    <a:pt x="271492" y="88152"/>
                    <a:pt x="264620" y="85341"/>
                    <a:pt x="259622" y="79718"/>
                  </a:cubicBezTo>
                  <a:cubicBezTo>
                    <a:pt x="254623" y="74095"/>
                    <a:pt x="252124" y="66185"/>
                    <a:pt x="252124" y="55987"/>
                  </a:cubicBezTo>
                  <a:cubicBezTo>
                    <a:pt x="252124" y="46353"/>
                    <a:pt x="254855" y="38503"/>
                    <a:pt x="260317" y="32437"/>
                  </a:cubicBezTo>
                  <a:cubicBezTo>
                    <a:pt x="265778" y="26371"/>
                    <a:pt x="272560" y="23338"/>
                    <a:pt x="280662" y="23338"/>
                  </a:cubicBezTo>
                  <a:close/>
                  <a:moveTo>
                    <a:pt x="38212" y="10520"/>
                  </a:moveTo>
                  <a:cubicBezTo>
                    <a:pt x="37809" y="12979"/>
                    <a:pt x="37345" y="14913"/>
                    <a:pt x="36821" y="16324"/>
                  </a:cubicBezTo>
                  <a:lnTo>
                    <a:pt x="23338" y="53266"/>
                  </a:lnTo>
                  <a:lnTo>
                    <a:pt x="53388" y="53266"/>
                  </a:lnTo>
                  <a:lnTo>
                    <a:pt x="39784" y="16324"/>
                  </a:lnTo>
                  <a:cubicBezTo>
                    <a:pt x="39340" y="15115"/>
                    <a:pt x="38897" y="13180"/>
                    <a:pt x="38454" y="10520"/>
                  </a:cubicBezTo>
                  <a:close/>
                  <a:moveTo>
                    <a:pt x="33254" y="0"/>
                  </a:moveTo>
                  <a:lnTo>
                    <a:pt x="43774" y="0"/>
                  </a:lnTo>
                  <a:lnTo>
                    <a:pt x="76865" y="85964"/>
                  </a:lnTo>
                  <a:lnTo>
                    <a:pt x="76865" y="83618"/>
                  </a:lnTo>
                  <a:lnTo>
                    <a:pt x="113505" y="33253"/>
                  </a:lnTo>
                  <a:lnTo>
                    <a:pt x="80312" y="33253"/>
                  </a:lnTo>
                  <a:lnTo>
                    <a:pt x="80312" y="24789"/>
                  </a:lnTo>
                  <a:lnTo>
                    <a:pt x="128076" y="24789"/>
                  </a:lnTo>
                  <a:lnTo>
                    <a:pt x="128076" y="27630"/>
                  </a:lnTo>
                  <a:lnTo>
                    <a:pt x="91436" y="78237"/>
                  </a:lnTo>
                  <a:lnTo>
                    <a:pt x="127713" y="78237"/>
                  </a:lnTo>
                  <a:lnTo>
                    <a:pt x="127713" y="86701"/>
                  </a:lnTo>
                  <a:lnTo>
                    <a:pt x="77149" y="86701"/>
                  </a:lnTo>
                  <a:lnTo>
                    <a:pt x="76865" y="86701"/>
                  </a:lnTo>
                  <a:lnTo>
                    <a:pt x="65903" y="86701"/>
                  </a:lnTo>
                  <a:lnTo>
                    <a:pt x="56713" y="62396"/>
                  </a:lnTo>
                  <a:lnTo>
                    <a:pt x="19952" y="62396"/>
                  </a:lnTo>
                  <a:lnTo>
                    <a:pt x="11306" y="86701"/>
                  </a:lnTo>
                  <a:lnTo>
                    <a:pt x="0" y="86701"/>
                  </a:lnTo>
                  <a:close/>
                </a:path>
              </a:pathLst>
            </a:cu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214616333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0A83EF54-F800-4521-AA68-2B27B0B561A2}"/>
              </a:ext>
            </a:extLst>
          </p:cNvPr>
          <p:cNvSpPr>
            <a:spLocks noGrp="1"/>
          </p:cNvSpPr>
          <p:nvPr>
            <p:ph type="body" sz="quarter" idx="10" hasCustomPrompt="1"/>
          </p:nvPr>
        </p:nvSpPr>
        <p:spPr>
          <a:xfrm>
            <a:off x="446087" y="1137078"/>
            <a:ext cx="11567160" cy="830997"/>
          </a:xfrm>
        </p:spPr>
        <p:txBody>
          <a:bodyPr wrap="square" lIns="0" tIns="0" rIns="0" bIns="0">
            <a:spAutoFit/>
          </a:bodyPr>
          <a:lstStyle>
            <a:lvl1pPr marL="0" indent="0">
              <a:lnSpc>
                <a:spcPct val="100000"/>
              </a:lnSpc>
              <a:spcBef>
                <a:spcPts val="0"/>
              </a:spcBef>
              <a:spcAft>
                <a:spcPts val="900"/>
              </a:spcAft>
              <a:buNone/>
              <a:defRPr sz="1800" b="0" i="0">
                <a:solidFill>
                  <a:srgbClr val="000000"/>
                </a:solidFill>
                <a:latin typeface="+mn-lt"/>
              </a:defRPr>
            </a:lvl1pPr>
            <a:lvl2pPr marL="228513" indent="0">
              <a:lnSpc>
                <a:spcPct val="100000"/>
              </a:lnSpc>
              <a:spcBef>
                <a:spcPts val="0"/>
              </a:spcBef>
              <a:spcAft>
                <a:spcPts val="1398"/>
              </a:spcAft>
              <a:buNone/>
              <a:defRPr sz="1800">
                <a:solidFill>
                  <a:srgbClr val="000000"/>
                </a:solidFill>
              </a:defRPr>
            </a:lvl2pPr>
            <a:lvl3pPr marL="457024" indent="0">
              <a:lnSpc>
                <a:spcPct val="100000"/>
              </a:lnSpc>
              <a:spcBef>
                <a:spcPts val="0"/>
              </a:spcBef>
              <a:spcAft>
                <a:spcPts val="1398"/>
              </a:spcAft>
              <a:buNone/>
              <a:defRPr sz="1398">
                <a:solidFill>
                  <a:srgbClr val="000000"/>
                </a:solidFill>
              </a:defRPr>
            </a:lvl3pPr>
            <a:lvl4pPr marL="685537" indent="0">
              <a:spcBef>
                <a:spcPts val="0"/>
              </a:spcBef>
              <a:spcAft>
                <a:spcPts val="1298"/>
              </a:spcAft>
              <a:buNone/>
              <a:defRPr sz="2000"/>
            </a:lvl4pPr>
            <a:lvl5pPr marL="914049" indent="0">
              <a:buNone/>
              <a:defRPr/>
            </a:lvl5pPr>
          </a:lstStyle>
          <a:p>
            <a:pPr lvl="0"/>
            <a:r>
              <a:rPr lang="en-US" dirty="0"/>
              <a:t>Body copy Segoe Regular 18.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a:t>
            </a:r>
          </a:p>
        </p:txBody>
      </p:sp>
      <p:sp>
        <p:nvSpPr>
          <p:cNvPr id="14" name="Title Placeholder 1">
            <a:extLst>
              <a:ext uri="{FF2B5EF4-FFF2-40B4-BE49-F238E27FC236}">
                <a16:creationId xmlns:a16="http://schemas.microsoft.com/office/drawing/2014/main" id="{AE6F3ED0-7F59-40C0-BDE3-5E04439997A5}"/>
              </a:ext>
            </a:extLst>
          </p:cNvPr>
          <p:cNvSpPr>
            <a:spLocks noGrp="1"/>
          </p:cNvSpPr>
          <p:nvPr>
            <p:ph type="title" hasCustomPrompt="1"/>
          </p:nvPr>
        </p:nvSpPr>
        <p:spPr>
          <a:xfrm>
            <a:off x="434975" y="225111"/>
            <a:ext cx="11563350" cy="754061"/>
          </a:xfrm>
          <a:prstGeom prst="rect">
            <a:avLst/>
          </a:prstGeom>
        </p:spPr>
        <p:txBody>
          <a:bodyPr vert="horz" wrap="square" lIns="0" tIns="164592" rIns="0" bIns="0" rtlCol="0" anchor="t">
            <a:noAutofit/>
          </a:bodyPr>
          <a:lstStyle>
            <a:lvl1pPr>
              <a:defRPr>
                <a:solidFill>
                  <a:schemeClr val="tx2"/>
                </a:solidFill>
              </a:defRPr>
            </a:lvl1pPr>
          </a:lstStyle>
          <a:p>
            <a:r>
              <a:rPr lang="en-US" dirty="0"/>
              <a:t>Two column text layout</a:t>
            </a:r>
          </a:p>
        </p:txBody>
      </p:sp>
      <p:sp>
        <p:nvSpPr>
          <p:cNvPr id="4" name="Text Placeholder 4">
            <a:extLst>
              <a:ext uri="{FF2B5EF4-FFF2-40B4-BE49-F238E27FC236}">
                <a16:creationId xmlns:a16="http://schemas.microsoft.com/office/drawing/2014/main" id="{6849D465-70FF-451A-8BED-41C7ADC63065}"/>
              </a:ext>
            </a:extLst>
          </p:cNvPr>
          <p:cNvSpPr>
            <a:spLocks noGrp="1"/>
          </p:cNvSpPr>
          <p:nvPr>
            <p:ph type="body" sz="quarter" idx="11" hasCustomPrompt="1"/>
          </p:nvPr>
        </p:nvSpPr>
        <p:spPr>
          <a:xfrm>
            <a:off x="434976" y="2359341"/>
            <a:ext cx="5667375" cy="2654300"/>
          </a:xfrm>
        </p:spPr>
        <p:txBody>
          <a:bodyPr lIns="0" tIns="0" rIns="0" bIns="0">
            <a:noAutofit/>
          </a:bodyPr>
          <a:lstStyle>
            <a:lvl1pPr marL="0" indent="0">
              <a:lnSpc>
                <a:spcPct val="100000"/>
              </a:lnSpc>
              <a:spcBef>
                <a:spcPts val="0"/>
              </a:spcBef>
              <a:spcAft>
                <a:spcPts val="700"/>
              </a:spcAft>
              <a:buNone/>
              <a:defRPr sz="1398" b="1">
                <a:solidFill>
                  <a:schemeClr val="tx2"/>
                </a:solidFill>
                <a:latin typeface="+mn-lt"/>
              </a:defRPr>
            </a:lvl1pPr>
            <a:lvl2pPr marL="0" marR="0" indent="0" algn="l" defTabSz="932384" rtl="0" eaLnBrk="1" fontAlgn="auto" latinLnBrk="0" hangingPunct="1">
              <a:lnSpc>
                <a:spcPct val="100000"/>
              </a:lnSpc>
              <a:spcBef>
                <a:spcPts val="0"/>
              </a:spcBef>
              <a:spcAft>
                <a:spcPts val="700"/>
              </a:spcAft>
              <a:buClrTx/>
              <a:buSzPct val="90000"/>
              <a:buFont typeface="Arial" panose="020B0604020202020204" pitchFamily="34" charset="0"/>
              <a:buNone/>
              <a:tabLst/>
              <a:defRPr sz="1398">
                <a:solidFill>
                  <a:srgbClr val="000000"/>
                </a:solidFill>
              </a:defRPr>
            </a:lvl2pPr>
            <a:lvl3pPr marL="457024" indent="0">
              <a:buNone/>
              <a:defRPr/>
            </a:lvl3pPr>
            <a:lvl4pPr marL="685537" indent="0">
              <a:buNone/>
              <a:defRPr/>
            </a:lvl4pPr>
            <a:lvl5pPr marL="914049" indent="0">
              <a:buNone/>
              <a:defRPr/>
            </a:lvl5pPr>
          </a:lstStyle>
          <a:p>
            <a:pPr lvl="0"/>
            <a:r>
              <a:rPr lang="en-US" dirty="0"/>
              <a:t>Paragraph title Segoe UI Regular bold 14</a:t>
            </a:r>
          </a:p>
          <a:p>
            <a:pPr lvl="1"/>
            <a:r>
              <a:rPr lang="en-US" dirty="0"/>
              <a:t>Body copy Segoe Regular 14.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a:t>
            </a:r>
            <a:r>
              <a:rPr lang="en-US" dirty="0" err="1"/>
              <a:t>sunt</a:t>
            </a:r>
            <a:r>
              <a:rPr lang="en-US" dirty="0"/>
              <a: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p>
        </p:txBody>
      </p:sp>
      <p:sp>
        <p:nvSpPr>
          <p:cNvPr id="6" name="Text Placeholder 4">
            <a:extLst>
              <a:ext uri="{FF2B5EF4-FFF2-40B4-BE49-F238E27FC236}">
                <a16:creationId xmlns:a16="http://schemas.microsoft.com/office/drawing/2014/main" id="{36529D97-59E4-4F82-95B3-25E40D5A28FF}"/>
              </a:ext>
            </a:extLst>
          </p:cNvPr>
          <p:cNvSpPr>
            <a:spLocks noGrp="1"/>
          </p:cNvSpPr>
          <p:nvPr>
            <p:ph type="body" sz="quarter" idx="13" hasCustomPrompt="1"/>
          </p:nvPr>
        </p:nvSpPr>
        <p:spPr>
          <a:xfrm>
            <a:off x="6334129" y="2359342"/>
            <a:ext cx="5659119" cy="2654300"/>
          </a:xfrm>
        </p:spPr>
        <p:txBody>
          <a:bodyPr lIns="0" tIns="0" rIns="0" bIns="0"/>
          <a:lstStyle>
            <a:lvl1pPr marL="0" indent="0">
              <a:lnSpc>
                <a:spcPct val="100000"/>
              </a:lnSpc>
              <a:spcBef>
                <a:spcPts val="0"/>
              </a:spcBef>
              <a:spcAft>
                <a:spcPts val="700"/>
              </a:spcAft>
              <a:buNone/>
              <a:defRPr sz="1398" b="1">
                <a:solidFill>
                  <a:schemeClr val="tx2"/>
                </a:solidFill>
                <a:latin typeface="+mn-lt"/>
              </a:defRPr>
            </a:lvl1pPr>
            <a:lvl2pPr marL="0" marR="0" indent="0" algn="l" defTabSz="932384" rtl="0" eaLnBrk="1" fontAlgn="auto" latinLnBrk="0" hangingPunct="1">
              <a:lnSpc>
                <a:spcPct val="100000"/>
              </a:lnSpc>
              <a:spcBef>
                <a:spcPts val="0"/>
              </a:spcBef>
              <a:spcAft>
                <a:spcPts val="700"/>
              </a:spcAft>
              <a:buClrTx/>
              <a:buSzPct val="90000"/>
              <a:buFont typeface="Arial" panose="020B0604020202020204" pitchFamily="34" charset="0"/>
              <a:buNone/>
              <a:tabLst/>
              <a:defRPr sz="1398">
                <a:solidFill>
                  <a:srgbClr val="000000"/>
                </a:solidFill>
              </a:defRPr>
            </a:lvl2pPr>
            <a:lvl3pPr marL="457024" indent="0">
              <a:buNone/>
              <a:defRPr/>
            </a:lvl3pPr>
            <a:lvl4pPr marL="685537" indent="0">
              <a:buNone/>
              <a:defRPr/>
            </a:lvl4pPr>
            <a:lvl5pPr marL="914049" indent="0">
              <a:buNone/>
              <a:defRPr/>
            </a:lvl5pPr>
          </a:lstStyle>
          <a:p>
            <a:pPr lvl="0"/>
            <a:r>
              <a:rPr lang="en-US" dirty="0"/>
              <a:t>Paragraph title Segoe UI Regular bold 14</a:t>
            </a:r>
          </a:p>
          <a:p>
            <a:pPr lvl="1"/>
            <a:r>
              <a:rPr lang="en-US" dirty="0"/>
              <a:t>Body copy Segoe Regular 14.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a:t>
            </a:r>
            <a:r>
              <a:rPr lang="en-US" dirty="0" err="1"/>
              <a:t>sunt</a:t>
            </a:r>
            <a:r>
              <a:rPr lang="en-US" dirty="0"/>
              <a: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p>
        </p:txBody>
      </p:sp>
      <p:sp>
        <p:nvSpPr>
          <p:cNvPr id="12" name="TextBox 11">
            <a:extLst>
              <a:ext uri="{FF2B5EF4-FFF2-40B4-BE49-F238E27FC236}">
                <a16:creationId xmlns:a16="http://schemas.microsoft.com/office/drawing/2014/main" id="{D0FAD3E8-4D59-4DCB-AE9B-C4D805BB43B9}"/>
              </a:ext>
            </a:extLst>
          </p:cNvPr>
          <p:cNvSpPr txBox="1"/>
          <p:nvPr userDrawn="1"/>
        </p:nvSpPr>
        <p:spPr>
          <a:xfrm>
            <a:off x="445129" y="6559030"/>
            <a:ext cx="1003980" cy="98880"/>
          </a:xfrm>
          <a:prstGeom prst="rect">
            <a:avLst/>
          </a:prstGeom>
          <a:noFill/>
        </p:spPr>
        <p:txBody>
          <a:bodyPr wrap="none" lIns="0" tIns="0" rIns="0" bIns="0" rtlCol="0">
            <a:spAutoFit/>
          </a:bodyPr>
          <a:lstStyle/>
          <a:p>
            <a:pPr>
              <a:lnSpc>
                <a:spcPct val="90000"/>
              </a:lnSpc>
              <a:spcAft>
                <a:spcPts val="600"/>
              </a:spcAft>
            </a:pPr>
            <a:r>
              <a:rPr lang="en-US" sz="700" dirty="0">
                <a:solidFill>
                  <a:schemeClr val="bg1">
                    <a:lumMod val="65000"/>
                  </a:schemeClr>
                </a:solidFill>
              </a:rPr>
              <a:t>© Microsoft Corporation</a:t>
            </a:r>
            <a:endParaRPr lang="en-US" sz="800" dirty="0">
              <a:solidFill>
                <a:schemeClr val="bg1">
                  <a:lumMod val="65000"/>
                </a:schemeClr>
              </a:solidFill>
            </a:endParaRPr>
          </a:p>
        </p:txBody>
      </p:sp>
    </p:spTree>
    <p:extLst>
      <p:ext uri="{BB962C8B-B14F-4D97-AF65-F5344CB8AC3E}">
        <p14:creationId xmlns:p14="http://schemas.microsoft.com/office/powerpoint/2010/main" val="339778973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text with bullets">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0A83EF54-F800-4521-AA68-2B27B0B561A2}"/>
              </a:ext>
            </a:extLst>
          </p:cNvPr>
          <p:cNvSpPr>
            <a:spLocks noGrp="1"/>
          </p:cNvSpPr>
          <p:nvPr>
            <p:ph type="body" sz="quarter" idx="10" hasCustomPrompt="1"/>
          </p:nvPr>
        </p:nvSpPr>
        <p:spPr>
          <a:xfrm>
            <a:off x="446087" y="1137078"/>
            <a:ext cx="11567160" cy="830997"/>
          </a:xfrm>
        </p:spPr>
        <p:txBody>
          <a:bodyPr wrap="square" lIns="0" tIns="0" rIns="0" bIns="0">
            <a:spAutoFit/>
          </a:bodyPr>
          <a:lstStyle>
            <a:lvl1pPr marL="0" indent="0">
              <a:lnSpc>
                <a:spcPct val="100000"/>
              </a:lnSpc>
              <a:spcBef>
                <a:spcPts val="0"/>
              </a:spcBef>
              <a:spcAft>
                <a:spcPts val="900"/>
              </a:spcAft>
              <a:buNone/>
              <a:defRPr sz="1800" b="0" i="0">
                <a:solidFill>
                  <a:srgbClr val="000000"/>
                </a:solidFill>
                <a:latin typeface="+mn-lt"/>
              </a:defRPr>
            </a:lvl1pPr>
            <a:lvl2pPr marL="228513" indent="0">
              <a:lnSpc>
                <a:spcPct val="100000"/>
              </a:lnSpc>
              <a:spcBef>
                <a:spcPts val="0"/>
              </a:spcBef>
              <a:spcAft>
                <a:spcPts val="1398"/>
              </a:spcAft>
              <a:buNone/>
              <a:defRPr sz="1800">
                <a:solidFill>
                  <a:srgbClr val="000000"/>
                </a:solidFill>
              </a:defRPr>
            </a:lvl2pPr>
            <a:lvl3pPr marL="457024" indent="0">
              <a:lnSpc>
                <a:spcPct val="100000"/>
              </a:lnSpc>
              <a:spcBef>
                <a:spcPts val="0"/>
              </a:spcBef>
              <a:spcAft>
                <a:spcPts val="1398"/>
              </a:spcAft>
              <a:buNone/>
              <a:defRPr sz="1398">
                <a:solidFill>
                  <a:srgbClr val="000000"/>
                </a:solidFill>
              </a:defRPr>
            </a:lvl3pPr>
            <a:lvl4pPr marL="685537" indent="0">
              <a:spcBef>
                <a:spcPts val="0"/>
              </a:spcBef>
              <a:spcAft>
                <a:spcPts val="1298"/>
              </a:spcAft>
              <a:buNone/>
              <a:defRPr sz="2000"/>
            </a:lvl4pPr>
            <a:lvl5pPr marL="914049" indent="0">
              <a:buNone/>
              <a:defRPr/>
            </a:lvl5pPr>
          </a:lstStyle>
          <a:p>
            <a:pPr lvl="0"/>
            <a:r>
              <a:rPr lang="en-US" dirty="0"/>
              <a:t>Body copy Segoe Regular 18.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a:t>
            </a:r>
          </a:p>
        </p:txBody>
      </p:sp>
      <p:sp>
        <p:nvSpPr>
          <p:cNvPr id="14" name="Title Placeholder 1">
            <a:extLst>
              <a:ext uri="{FF2B5EF4-FFF2-40B4-BE49-F238E27FC236}">
                <a16:creationId xmlns:a16="http://schemas.microsoft.com/office/drawing/2014/main" id="{AE6F3ED0-7F59-40C0-BDE3-5E04439997A5}"/>
              </a:ext>
            </a:extLst>
          </p:cNvPr>
          <p:cNvSpPr>
            <a:spLocks noGrp="1"/>
          </p:cNvSpPr>
          <p:nvPr>
            <p:ph type="title" hasCustomPrompt="1"/>
          </p:nvPr>
        </p:nvSpPr>
        <p:spPr>
          <a:xfrm>
            <a:off x="434975" y="227016"/>
            <a:ext cx="11563350" cy="754061"/>
          </a:xfrm>
          <a:prstGeom prst="rect">
            <a:avLst/>
          </a:prstGeom>
        </p:spPr>
        <p:txBody>
          <a:bodyPr vert="horz" wrap="square" lIns="0" tIns="164592" rIns="0" bIns="0" rtlCol="0" anchor="t">
            <a:noAutofit/>
          </a:bodyPr>
          <a:lstStyle>
            <a:lvl1pPr>
              <a:defRPr>
                <a:solidFill>
                  <a:schemeClr val="tx2"/>
                </a:solidFill>
              </a:defRPr>
            </a:lvl1pPr>
          </a:lstStyle>
          <a:p>
            <a:r>
              <a:rPr lang="en-US" dirty="0"/>
              <a:t>Two column text layout (with bullets)</a:t>
            </a:r>
          </a:p>
        </p:txBody>
      </p:sp>
      <p:sp>
        <p:nvSpPr>
          <p:cNvPr id="4" name="Text Placeholder 4">
            <a:extLst>
              <a:ext uri="{FF2B5EF4-FFF2-40B4-BE49-F238E27FC236}">
                <a16:creationId xmlns:a16="http://schemas.microsoft.com/office/drawing/2014/main" id="{6849D465-70FF-451A-8BED-41C7ADC63065}"/>
              </a:ext>
            </a:extLst>
          </p:cNvPr>
          <p:cNvSpPr>
            <a:spLocks noGrp="1"/>
          </p:cNvSpPr>
          <p:nvPr>
            <p:ph type="body" sz="quarter" idx="11" hasCustomPrompt="1"/>
          </p:nvPr>
        </p:nvSpPr>
        <p:spPr>
          <a:xfrm>
            <a:off x="434976" y="2359341"/>
            <a:ext cx="5667375" cy="2657138"/>
          </a:xfrm>
        </p:spPr>
        <p:txBody>
          <a:bodyPr lIns="0" tIns="0" rIns="0" bIns="0">
            <a:noAutofit/>
          </a:bodyPr>
          <a:lstStyle>
            <a:lvl1pPr marL="0" marR="0" indent="0" algn="l" defTabSz="932384" rtl="0" eaLnBrk="1" fontAlgn="auto" latinLnBrk="0" hangingPunct="1">
              <a:lnSpc>
                <a:spcPct val="100000"/>
              </a:lnSpc>
              <a:spcBef>
                <a:spcPts val="0"/>
              </a:spcBef>
              <a:spcAft>
                <a:spcPts val="700"/>
              </a:spcAft>
              <a:buClrTx/>
              <a:buSzPct val="90000"/>
              <a:buFont typeface="Wingdings" panose="05000000000000000000" pitchFamily="2" charset="2"/>
              <a:buNone/>
              <a:tabLst/>
              <a:defRPr sz="1398" b="1">
                <a:solidFill>
                  <a:schemeClr val="tx2"/>
                </a:solidFill>
                <a:latin typeface="+mn-lt"/>
              </a:defRPr>
            </a:lvl1pPr>
            <a:lvl2pPr marL="285640" marR="0" indent="-285640" algn="l" defTabSz="932384" rtl="0" eaLnBrk="1" fontAlgn="auto" latinLnBrk="0" hangingPunct="1">
              <a:lnSpc>
                <a:spcPct val="100000"/>
              </a:lnSpc>
              <a:spcBef>
                <a:spcPts val="0"/>
              </a:spcBef>
              <a:spcAft>
                <a:spcPts val="700"/>
              </a:spcAft>
              <a:buClrTx/>
              <a:buSzPct val="90000"/>
              <a:buFont typeface="Arial" panose="020B0604020202020204" pitchFamily="34" charset="0"/>
              <a:buChar char="•"/>
              <a:tabLst/>
              <a:defRPr sz="1398">
                <a:solidFill>
                  <a:srgbClr val="000000"/>
                </a:solidFill>
              </a:defRPr>
            </a:lvl2pPr>
            <a:lvl3pPr marL="457024" indent="0">
              <a:buNone/>
              <a:defRPr/>
            </a:lvl3pPr>
            <a:lvl4pPr marL="685537" indent="0">
              <a:buNone/>
              <a:defRPr/>
            </a:lvl4pPr>
            <a:lvl5pPr marL="914049" indent="0">
              <a:buNone/>
              <a:defRPr/>
            </a:lvl5pPr>
          </a:lstStyle>
          <a:p>
            <a:pPr marL="0" marR="0" lvl="0" indent="0" algn="l" defTabSz="932384" rtl="0" eaLnBrk="1" fontAlgn="auto" latinLnBrk="0" hangingPunct="1">
              <a:lnSpc>
                <a:spcPct val="100000"/>
              </a:lnSpc>
              <a:spcBef>
                <a:spcPts val="0"/>
              </a:spcBef>
              <a:spcAft>
                <a:spcPts val="900"/>
              </a:spcAft>
              <a:buClrTx/>
              <a:buSzPct val="90000"/>
              <a:buFont typeface="Wingdings" panose="05000000000000000000" pitchFamily="2" charset="2"/>
              <a:buNone/>
              <a:tabLst/>
              <a:defRPr/>
            </a:pPr>
            <a:r>
              <a:rPr lang="en-US" dirty="0"/>
              <a:t>Subhead title Segoe UI Regular bold 14</a:t>
            </a:r>
          </a:p>
          <a:p>
            <a:pPr lvl="1"/>
            <a:r>
              <a:rPr lang="en-US" dirty="0"/>
              <a:t>Body copy Segoe Regular 14. </a:t>
            </a:r>
          </a:p>
          <a:p>
            <a:pPr lvl="1"/>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p>
          <a:p>
            <a:pPr lvl="1"/>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p>
          <a:p>
            <a:pPr lvl="1"/>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a:t>
            </a:r>
          </a:p>
          <a:p>
            <a:pPr lvl="1"/>
            <a:r>
              <a:rPr lang="en-US" dirty="0"/>
              <a:t>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a:t>
            </a:r>
            <a:r>
              <a:rPr lang="en-US" dirty="0"/>
              <a:t> </a:t>
            </a:r>
            <a:r>
              <a:rPr lang="en-US" dirty="0" err="1"/>
              <a:t>irure</a:t>
            </a:r>
            <a:r>
              <a:rPr lang="en-US" dirty="0"/>
              <a:t> dolor in</a:t>
            </a:r>
          </a:p>
          <a:p>
            <a:pPr lvl="1"/>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endParaRPr lang="en-US" dirty="0"/>
          </a:p>
          <a:p>
            <a:pPr lvl="1"/>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a:t>
            </a:r>
            <a:r>
              <a:rPr lang="en-US" dirty="0" err="1"/>
              <a:t>sunt</a:t>
            </a:r>
            <a:r>
              <a:rPr lang="en-US" dirty="0"/>
              <a:t> in</a:t>
            </a:r>
          </a:p>
          <a:p>
            <a:pPr lvl="1"/>
            <a:r>
              <a:rPr lang="en-US" dirty="0"/>
              <a:t>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 lorem ipsum dolor</a:t>
            </a:r>
          </a:p>
        </p:txBody>
      </p:sp>
      <p:sp>
        <p:nvSpPr>
          <p:cNvPr id="6" name="Text Placeholder 4">
            <a:extLst>
              <a:ext uri="{FF2B5EF4-FFF2-40B4-BE49-F238E27FC236}">
                <a16:creationId xmlns:a16="http://schemas.microsoft.com/office/drawing/2014/main" id="{36529D97-59E4-4F82-95B3-25E40D5A28FF}"/>
              </a:ext>
            </a:extLst>
          </p:cNvPr>
          <p:cNvSpPr>
            <a:spLocks noGrp="1"/>
          </p:cNvSpPr>
          <p:nvPr>
            <p:ph type="body" sz="quarter" idx="13" hasCustomPrompt="1"/>
          </p:nvPr>
        </p:nvSpPr>
        <p:spPr>
          <a:xfrm>
            <a:off x="6334129" y="2359344"/>
            <a:ext cx="5659119" cy="2657137"/>
          </a:xfrm>
        </p:spPr>
        <p:txBody>
          <a:bodyPr lIns="0" tIns="0" rIns="0" bIns="0"/>
          <a:lstStyle>
            <a:lvl1pPr marL="0" indent="0">
              <a:lnSpc>
                <a:spcPct val="100000"/>
              </a:lnSpc>
              <a:spcBef>
                <a:spcPts val="0"/>
              </a:spcBef>
              <a:spcAft>
                <a:spcPts val="700"/>
              </a:spcAft>
              <a:buNone/>
              <a:defRPr sz="1398" b="1">
                <a:solidFill>
                  <a:schemeClr val="tx2"/>
                </a:solidFill>
                <a:latin typeface="+mn-lt"/>
              </a:defRPr>
            </a:lvl1pPr>
            <a:lvl2pPr marL="285640" marR="0" indent="-285640" algn="l" defTabSz="932384" rtl="0" eaLnBrk="1" fontAlgn="auto" latinLnBrk="0" hangingPunct="1">
              <a:lnSpc>
                <a:spcPct val="100000"/>
              </a:lnSpc>
              <a:spcBef>
                <a:spcPts val="0"/>
              </a:spcBef>
              <a:spcAft>
                <a:spcPts val="700"/>
              </a:spcAft>
              <a:buClrTx/>
              <a:buSzPct val="90000"/>
              <a:buFont typeface="Arial" panose="020B0604020202020204" pitchFamily="34" charset="0"/>
              <a:buChar char="•"/>
              <a:tabLst/>
              <a:defRPr sz="1398">
                <a:solidFill>
                  <a:srgbClr val="000000"/>
                </a:solidFill>
              </a:defRPr>
            </a:lvl2pPr>
            <a:lvl3pPr marL="457024" indent="0">
              <a:buNone/>
              <a:defRPr/>
            </a:lvl3pPr>
            <a:lvl4pPr marL="685537" indent="0">
              <a:buNone/>
              <a:defRPr/>
            </a:lvl4pPr>
            <a:lvl5pPr marL="914049" indent="0">
              <a:buNone/>
              <a:defRPr/>
            </a:lvl5pPr>
          </a:lstStyle>
          <a:p>
            <a:pPr lvl="0"/>
            <a:r>
              <a:rPr lang="en-US" dirty="0"/>
              <a:t>Subhead title Segoe UI Regular bold 14</a:t>
            </a:r>
          </a:p>
          <a:p>
            <a:pPr lvl="1"/>
            <a:r>
              <a:rPr lang="en-US" dirty="0"/>
              <a:t>Body copy Segoe Regular 14. </a:t>
            </a:r>
          </a:p>
          <a:p>
            <a:pPr lvl="1"/>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p>
          <a:p>
            <a:pPr lvl="1"/>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p>
          <a:p>
            <a:pPr lvl="1"/>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a:t>
            </a:r>
          </a:p>
          <a:p>
            <a:pPr lvl="1"/>
            <a:r>
              <a:rPr lang="en-US" dirty="0"/>
              <a:t>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a:t>
            </a:r>
            <a:r>
              <a:rPr lang="en-US" dirty="0"/>
              <a:t> </a:t>
            </a:r>
            <a:r>
              <a:rPr lang="en-US" dirty="0" err="1"/>
              <a:t>irure</a:t>
            </a:r>
            <a:r>
              <a:rPr lang="en-US" dirty="0"/>
              <a:t> dolor in</a:t>
            </a:r>
          </a:p>
          <a:p>
            <a:pPr lvl="1"/>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endParaRPr lang="en-US" dirty="0"/>
          </a:p>
          <a:p>
            <a:pPr lvl="1"/>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a:t>
            </a:r>
            <a:r>
              <a:rPr lang="en-US" dirty="0" err="1"/>
              <a:t>sunt</a:t>
            </a:r>
            <a:r>
              <a:rPr lang="en-US" dirty="0"/>
              <a:t> in</a:t>
            </a:r>
          </a:p>
          <a:p>
            <a:pPr lvl="1"/>
            <a:r>
              <a:rPr lang="en-US" dirty="0"/>
              <a:t>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 lorem ipsum dolor</a:t>
            </a:r>
          </a:p>
        </p:txBody>
      </p:sp>
      <p:sp>
        <p:nvSpPr>
          <p:cNvPr id="12" name="TextBox 11">
            <a:extLst>
              <a:ext uri="{FF2B5EF4-FFF2-40B4-BE49-F238E27FC236}">
                <a16:creationId xmlns:a16="http://schemas.microsoft.com/office/drawing/2014/main" id="{57FA93B7-EB2D-43DF-9ADE-BBAF11C96106}"/>
              </a:ext>
            </a:extLst>
          </p:cNvPr>
          <p:cNvSpPr txBox="1"/>
          <p:nvPr userDrawn="1"/>
        </p:nvSpPr>
        <p:spPr>
          <a:xfrm>
            <a:off x="445129" y="6559030"/>
            <a:ext cx="1003980" cy="98880"/>
          </a:xfrm>
          <a:prstGeom prst="rect">
            <a:avLst/>
          </a:prstGeom>
          <a:noFill/>
        </p:spPr>
        <p:txBody>
          <a:bodyPr wrap="none" lIns="0" tIns="0" rIns="0" bIns="0" rtlCol="0">
            <a:spAutoFit/>
          </a:bodyPr>
          <a:lstStyle/>
          <a:p>
            <a:pPr>
              <a:lnSpc>
                <a:spcPct val="90000"/>
              </a:lnSpc>
              <a:spcAft>
                <a:spcPts val="600"/>
              </a:spcAft>
            </a:pPr>
            <a:r>
              <a:rPr lang="en-US" sz="700" dirty="0">
                <a:solidFill>
                  <a:schemeClr val="bg1">
                    <a:lumMod val="65000"/>
                  </a:schemeClr>
                </a:solidFill>
              </a:rPr>
              <a:t>© Microsoft Corporation</a:t>
            </a:r>
            <a:endParaRPr lang="en-US" sz="800" dirty="0">
              <a:solidFill>
                <a:schemeClr val="bg1">
                  <a:lumMod val="65000"/>
                </a:schemeClr>
              </a:solidFill>
            </a:endParaRPr>
          </a:p>
        </p:txBody>
      </p:sp>
    </p:spTree>
    <p:extLst>
      <p:ext uri="{BB962C8B-B14F-4D97-AF65-F5344CB8AC3E}">
        <p14:creationId xmlns:p14="http://schemas.microsoft.com/office/powerpoint/2010/main" val="412257278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lumn photo with bullets">
    <p:spTree>
      <p:nvGrpSpPr>
        <p:cNvPr id="1" name=""/>
        <p:cNvGrpSpPr/>
        <p:nvPr/>
      </p:nvGrpSpPr>
      <p:grpSpPr>
        <a:xfrm>
          <a:off x="0" y="0"/>
          <a:ext cx="0" cy="0"/>
          <a:chOff x="0" y="0"/>
          <a:chExt cx="0" cy="0"/>
        </a:xfrm>
      </p:grpSpPr>
      <p:sp>
        <p:nvSpPr>
          <p:cNvPr id="11" name="Picture Placeholder 10"/>
          <p:cNvSpPr>
            <a:spLocks noGrp="1"/>
          </p:cNvSpPr>
          <p:nvPr>
            <p:ph type="pic" sz="quarter" idx="14" hasCustomPrompt="1"/>
          </p:nvPr>
        </p:nvSpPr>
        <p:spPr>
          <a:xfrm>
            <a:off x="434976" y="1203326"/>
            <a:ext cx="3705225" cy="2635250"/>
          </a:xfrm>
          <a:blipFill>
            <a:blip r:embed="rId2"/>
            <a:stretch>
              <a:fillRect/>
            </a:stretch>
          </a:blipFill>
        </p:spPr>
        <p:txBody>
          <a:bodyPr anchor="ctr">
            <a:noAutofit/>
          </a:bodyPr>
          <a:lstStyle>
            <a:lvl1pPr marL="0" indent="0" algn="ctr">
              <a:buNone/>
              <a:defRPr sz="1800" b="1">
                <a:solidFill>
                  <a:schemeClr val="bg2"/>
                </a:solidFill>
                <a:latin typeface="+mn-lt"/>
              </a:defRPr>
            </a:lvl1pPr>
          </a:lstStyle>
          <a:p>
            <a:r>
              <a:rPr lang="en-US" dirty="0"/>
              <a:t>Drop photo here</a:t>
            </a:r>
          </a:p>
        </p:txBody>
      </p:sp>
      <p:sp>
        <p:nvSpPr>
          <p:cNvPr id="12" name="Picture Placeholder 10"/>
          <p:cNvSpPr>
            <a:spLocks noGrp="1"/>
          </p:cNvSpPr>
          <p:nvPr>
            <p:ph type="pic" sz="quarter" idx="15" hasCustomPrompt="1"/>
          </p:nvPr>
        </p:nvSpPr>
        <p:spPr>
          <a:xfrm>
            <a:off x="4367214" y="1203326"/>
            <a:ext cx="3695700" cy="2635250"/>
          </a:xfrm>
          <a:blipFill>
            <a:blip r:embed="rId3"/>
            <a:stretch>
              <a:fillRect/>
            </a:stretch>
          </a:blipFill>
        </p:spPr>
        <p:txBody>
          <a:bodyPr anchor="ctr">
            <a:noAutofit/>
          </a:bodyPr>
          <a:lstStyle>
            <a:lvl1pPr marL="0" indent="0" algn="ctr">
              <a:buNone/>
              <a:defRPr sz="1800" b="1">
                <a:solidFill>
                  <a:schemeClr val="bg2"/>
                </a:solidFill>
                <a:latin typeface="+mn-lt"/>
              </a:defRPr>
            </a:lvl1pPr>
          </a:lstStyle>
          <a:p>
            <a:r>
              <a:rPr lang="en-US" dirty="0"/>
              <a:t>Drop photo here</a:t>
            </a:r>
          </a:p>
        </p:txBody>
      </p:sp>
      <p:sp>
        <p:nvSpPr>
          <p:cNvPr id="13" name="Picture Placeholder 10"/>
          <p:cNvSpPr>
            <a:spLocks noGrp="1"/>
          </p:cNvSpPr>
          <p:nvPr>
            <p:ph type="pic" sz="quarter" idx="16" hasCustomPrompt="1"/>
          </p:nvPr>
        </p:nvSpPr>
        <p:spPr>
          <a:xfrm>
            <a:off x="8289927" y="1203327"/>
            <a:ext cx="3706871" cy="2635251"/>
          </a:xfrm>
          <a:blipFill>
            <a:blip r:embed="rId4"/>
            <a:stretch>
              <a:fillRect/>
            </a:stretch>
          </a:blipFill>
        </p:spPr>
        <p:txBody>
          <a:bodyPr anchor="ctr">
            <a:noAutofit/>
          </a:bodyPr>
          <a:lstStyle>
            <a:lvl1pPr marL="0" indent="0" algn="ctr">
              <a:buNone/>
              <a:defRPr sz="1800" b="1">
                <a:solidFill>
                  <a:schemeClr val="bg2"/>
                </a:solidFill>
                <a:latin typeface="+mn-lt"/>
              </a:defRPr>
            </a:lvl1pPr>
          </a:lstStyle>
          <a:p>
            <a:r>
              <a:rPr lang="en-US" dirty="0"/>
              <a:t>Drop photo here</a:t>
            </a:r>
          </a:p>
        </p:txBody>
      </p:sp>
      <p:sp>
        <p:nvSpPr>
          <p:cNvPr id="5" name="Text Placeholder 4"/>
          <p:cNvSpPr>
            <a:spLocks noGrp="1"/>
          </p:cNvSpPr>
          <p:nvPr>
            <p:ph type="body" sz="quarter" idx="11" hasCustomPrompt="1"/>
          </p:nvPr>
        </p:nvSpPr>
        <p:spPr>
          <a:xfrm>
            <a:off x="434976" y="4065590"/>
            <a:ext cx="3703321" cy="1136070"/>
          </a:xfrm>
        </p:spPr>
        <p:txBody>
          <a:bodyPr lIns="0" tIns="0" rIns="0" bIns="0"/>
          <a:lstStyle>
            <a:lvl1pPr marL="0" indent="0">
              <a:lnSpc>
                <a:spcPct val="100000"/>
              </a:lnSpc>
              <a:spcBef>
                <a:spcPts val="0"/>
              </a:spcBef>
              <a:spcAft>
                <a:spcPts val="700"/>
              </a:spcAft>
              <a:buNone/>
              <a:defRPr sz="1398" b="1">
                <a:solidFill>
                  <a:schemeClr val="tx2"/>
                </a:solidFill>
                <a:latin typeface="+mn-lt"/>
              </a:defRPr>
            </a:lvl1pPr>
            <a:lvl2pPr marL="285640" marR="0" indent="-285640" algn="l" defTabSz="932384" rtl="0" eaLnBrk="1" fontAlgn="auto" latinLnBrk="0" hangingPunct="1">
              <a:lnSpc>
                <a:spcPct val="100000"/>
              </a:lnSpc>
              <a:spcBef>
                <a:spcPts val="0"/>
              </a:spcBef>
              <a:spcAft>
                <a:spcPts val="700"/>
              </a:spcAft>
              <a:buClrTx/>
              <a:buSzPct val="90000"/>
              <a:buFont typeface="Arial" panose="020B0604020202020204" pitchFamily="34" charset="0"/>
              <a:buChar char="•"/>
              <a:tabLst/>
              <a:defRPr sz="1398">
                <a:solidFill>
                  <a:srgbClr val="000000"/>
                </a:solidFill>
              </a:defRPr>
            </a:lvl2pPr>
            <a:lvl3pPr marL="457024" indent="0">
              <a:buNone/>
              <a:defRPr/>
            </a:lvl3pPr>
            <a:lvl4pPr marL="685537" indent="0">
              <a:buNone/>
              <a:defRPr/>
            </a:lvl4pPr>
            <a:lvl5pPr marL="914049" indent="0">
              <a:buNone/>
              <a:defRPr/>
            </a:lvl5pPr>
          </a:lstStyle>
          <a:p>
            <a:pPr lvl="0"/>
            <a:r>
              <a:rPr lang="en-US" dirty="0"/>
              <a:t>Subhead title Segoe UI Regular bold 14</a:t>
            </a:r>
          </a:p>
          <a:p>
            <a:pPr lvl="1"/>
            <a:r>
              <a:rPr lang="en-US" dirty="0"/>
              <a:t>Body copy Segoe Regular 14. </a:t>
            </a:r>
          </a:p>
          <a:p>
            <a:pPr lvl="1"/>
            <a:r>
              <a:rPr lang="en-US" dirty="0"/>
              <a:t>Lorem ipsum dolor sit </a:t>
            </a:r>
            <a:r>
              <a:rPr lang="en-US" dirty="0" err="1"/>
              <a:t>amet</a:t>
            </a:r>
            <a:r>
              <a:rPr lang="en-US" dirty="0"/>
              <a:t>, </a:t>
            </a:r>
            <a:r>
              <a:rPr lang="en-US" dirty="0" err="1"/>
              <a:t>consectetur</a:t>
            </a:r>
            <a:endParaRPr lang="en-US" dirty="0"/>
          </a:p>
          <a:p>
            <a:pPr lvl="1"/>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a:t>
            </a:r>
          </a:p>
        </p:txBody>
      </p:sp>
      <p:sp>
        <p:nvSpPr>
          <p:cNvPr id="9" name="Text Placeholder 4"/>
          <p:cNvSpPr>
            <a:spLocks noGrp="1"/>
          </p:cNvSpPr>
          <p:nvPr>
            <p:ph type="body" sz="quarter" idx="12" hasCustomPrompt="1"/>
          </p:nvPr>
        </p:nvSpPr>
        <p:spPr>
          <a:xfrm>
            <a:off x="4367211" y="4065590"/>
            <a:ext cx="3695700" cy="1136070"/>
          </a:xfrm>
        </p:spPr>
        <p:txBody>
          <a:bodyPr lIns="0" tIns="0" rIns="0" bIns="0"/>
          <a:lstStyle>
            <a:lvl1pPr marL="0" indent="0">
              <a:lnSpc>
                <a:spcPct val="100000"/>
              </a:lnSpc>
              <a:spcBef>
                <a:spcPts val="0"/>
              </a:spcBef>
              <a:spcAft>
                <a:spcPts val="700"/>
              </a:spcAft>
              <a:buNone/>
              <a:defRPr lang="en-US" sz="1398" b="1" kern="1200" spc="0" baseline="0" dirty="0" smtClean="0">
                <a:solidFill>
                  <a:schemeClr val="tx2"/>
                </a:solidFill>
                <a:latin typeface="+mn-lt"/>
                <a:ea typeface="+mn-ea"/>
                <a:cs typeface="+mn-cs"/>
              </a:defRPr>
            </a:lvl1pPr>
            <a:lvl2pPr marL="285640" marR="0" indent="-285640" algn="l" defTabSz="932384" rtl="0" eaLnBrk="1" fontAlgn="auto" latinLnBrk="0" hangingPunct="1">
              <a:lnSpc>
                <a:spcPct val="100000"/>
              </a:lnSpc>
              <a:spcBef>
                <a:spcPts val="0"/>
              </a:spcBef>
              <a:spcAft>
                <a:spcPts val="700"/>
              </a:spcAft>
              <a:buClrTx/>
              <a:buSzPct val="90000"/>
              <a:buFont typeface="Arial" panose="020B0604020202020204" pitchFamily="34" charset="0"/>
              <a:buChar char="•"/>
              <a:tabLst/>
              <a:defRPr sz="1398">
                <a:solidFill>
                  <a:srgbClr val="000000"/>
                </a:solidFill>
              </a:defRPr>
            </a:lvl2pPr>
            <a:lvl3pPr marL="457024" indent="0">
              <a:buNone/>
              <a:defRPr/>
            </a:lvl3pPr>
            <a:lvl4pPr marL="685537" indent="0">
              <a:buNone/>
              <a:defRPr/>
            </a:lvl4pPr>
            <a:lvl5pPr marL="914049" indent="0">
              <a:buNone/>
              <a:defRPr/>
            </a:lvl5pPr>
          </a:lstStyle>
          <a:p>
            <a:pPr lvl="0"/>
            <a:r>
              <a:rPr lang="en-US" dirty="0"/>
              <a:t>Subhead title Segoe UI Regular bold 14</a:t>
            </a:r>
          </a:p>
          <a:p>
            <a:pPr lvl="1"/>
            <a:r>
              <a:rPr lang="en-US" dirty="0"/>
              <a:t>Body copy Segoe Regular 14. </a:t>
            </a:r>
          </a:p>
          <a:p>
            <a:pPr lvl="1"/>
            <a:r>
              <a:rPr lang="en-US" dirty="0"/>
              <a:t>Lorem ipsum dolor sit </a:t>
            </a:r>
            <a:r>
              <a:rPr lang="en-US" dirty="0" err="1"/>
              <a:t>amet</a:t>
            </a:r>
            <a:r>
              <a:rPr lang="en-US" dirty="0"/>
              <a:t>, </a:t>
            </a:r>
            <a:r>
              <a:rPr lang="en-US" dirty="0" err="1"/>
              <a:t>consectetur</a:t>
            </a:r>
            <a:endParaRPr lang="en-US" dirty="0"/>
          </a:p>
          <a:p>
            <a:pPr lvl="1"/>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a:t>
            </a:r>
          </a:p>
        </p:txBody>
      </p:sp>
      <p:sp>
        <p:nvSpPr>
          <p:cNvPr id="10" name="Text Placeholder 4"/>
          <p:cNvSpPr>
            <a:spLocks noGrp="1"/>
          </p:cNvSpPr>
          <p:nvPr>
            <p:ph type="body" sz="quarter" idx="13" hasCustomPrompt="1"/>
          </p:nvPr>
        </p:nvSpPr>
        <p:spPr>
          <a:xfrm>
            <a:off x="8289927" y="4065590"/>
            <a:ext cx="3703321" cy="1136070"/>
          </a:xfrm>
        </p:spPr>
        <p:txBody>
          <a:bodyPr lIns="0" tIns="0" rIns="0" bIns="0"/>
          <a:lstStyle>
            <a:lvl1pPr marL="0" indent="0">
              <a:lnSpc>
                <a:spcPct val="100000"/>
              </a:lnSpc>
              <a:spcBef>
                <a:spcPts val="0"/>
              </a:spcBef>
              <a:spcAft>
                <a:spcPts val="700"/>
              </a:spcAft>
              <a:buNone/>
              <a:defRPr lang="en-US" sz="1398" b="1" kern="1200" spc="0" baseline="0" dirty="0">
                <a:solidFill>
                  <a:schemeClr val="tx2"/>
                </a:solidFill>
                <a:latin typeface="+mn-lt"/>
                <a:ea typeface="+mn-ea"/>
                <a:cs typeface="+mn-cs"/>
              </a:defRPr>
            </a:lvl1pPr>
            <a:lvl2pPr marL="285640" marR="0" indent="-285640" algn="l" defTabSz="932384" rtl="0" eaLnBrk="1" fontAlgn="auto" latinLnBrk="0" hangingPunct="1">
              <a:lnSpc>
                <a:spcPct val="100000"/>
              </a:lnSpc>
              <a:spcBef>
                <a:spcPts val="0"/>
              </a:spcBef>
              <a:spcAft>
                <a:spcPts val="700"/>
              </a:spcAft>
              <a:buClrTx/>
              <a:buSzPct val="90000"/>
              <a:buFont typeface="Arial" panose="020B0604020202020204" pitchFamily="34" charset="0"/>
              <a:buChar char="•"/>
              <a:tabLst/>
              <a:defRPr sz="1398">
                <a:solidFill>
                  <a:srgbClr val="000000"/>
                </a:solidFill>
              </a:defRPr>
            </a:lvl2pPr>
            <a:lvl3pPr marL="457024" indent="0">
              <a:buNone/>
              <a:defRPr/>
            </a:lvl3pPr>
            <a:lvl4pPr marL="685537" indent="0">
              <a:buNone/>
              <a:defRPr/>
            </a:lvl4pPr>
            <a:lvl5pPr marL="914049" indent="0">
              <a:buNone/>
              <a:defRPr/>
            </a:lvl5pPr>
          </a:lstStyle>
          <a:p>
            <a:pPr lvl="0"/>
            <a:r>
              <a:rPr lang="en-US" dirty="0"/>
              <a:t>Subhead title Segoe UI Regular bold 14</a:t>
            </a:r>
          </a:p>
          <a:p>
            <a:pPr lvl="1"/>
            <a:r>
              <a:rPr lang="en-US" dirty="0"/>
              <a:t>Body copy Segoe Regular 14. </a:t>
            </a:r>
          </a:p>
          <a:p>
            <a:pPr lvl="1"/>
            <a:r>
              <a:rPr lang="en-US" dirty="0"/>
              <a:t>Lorem ipsum dolor sit </a:t>
            </a:r>
            <a:r>
              <a:rPr lang="en-US" dirty="0" err="1"/>
              <a:t>amet</a:t>
            </a:r>
            <a:r>
              <a:rPr lang="en-US" dirty="0"/>
              <a:t>, </a:t>
            </a:r>
            <a:r>
              <a:rPr lang="en-US" dirty="0" err="1"/>
              <a:t>consectetur</a:t>
            </a:r>
            <a:endParaRPr lang="en-US" dirty="0"/>
          </a:p>
          <a:p>
            <a:pPr lvl="1"/>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a:t>
            </a:r>
          </a:p>
        </p:txBody>
      </p:sp>
      <p:sp>
        <p:nvSpPr>
          <p:cNvPr id="14" name="Title Placeholder 1">
            <a:extLst>
              <a:ext uri="{FF2B5EF4-FFF2-40B4-BE49-F238E27FC236}">
                <a16:creationId xmlns:a16="http://schemas.microsoft.com/office/drawing/2014/main" id="{54138D0E-FA08-493B-A3B5-1ED81872ADC9}"/>
              </a:ext>
            </a:extLst>
          </p:cNvPr>
          <p:cNvSpPr>
            <a:spLocks noGrp="1"/>
          </p:cNvSpPr>
          <p:nvPr>
            <p:ph type="title" hasCustomPrompt="1"/>
          </p:nvPr>
        </p:nvSpPr>
        <p:spPr>
          <a:xfrm>
            <a:off x="434975" y="227016"/>
            <a:ext cx="11563350" cy="754061"/>
          </a:xfrm>
          <a:prstGeom prst="rect">
            <a:avLst/>
          </a:prstGeom>
        </p:spPr>
        <p:txBody>
          <a:bodyPr vert="horz" wrap="square" lIns="0" tIns="164592" rIns="0" bIns="0" rtlCol="0" anchor="t">
            <a:noAutofit/>
          </a:bodyPr>
          <a:lstStyle>
            <a:lvl1pPr>
              <a:defRPr/>
            </a:lvl1pPr>
          </a:lstStyle>
          <a:p>
            <a:r>
              <a:rPr lang="en-US" dirty="0"/>
              <a:t>Three column photo layout (with bullets)</a:t>
            </a:r>
          </a:p>
        </p:txBody>
      </p:sp>
      <p:sp>
        <p:nvSpPr>
          <p:cNvPr id="19" name="TextBox 18">
            <a:extLst>
              <a:ext uri="{FF2B5EF4-FFF2-40B4-BE49-F238E27FC236}">
                <a16:creationId xmlns:a16="http://schemas.microsoft.com/office/drawing/2014/main" id="{2368DB57-6EA9-4E0A-A39F-6275C3C0DEBF}"/>
              </a:ext>
            </a:extLst>
          </p:cNvPr>
          <p:cNvSpPr txBox="1"/>
          <p:nvPr userDrawn="1"/>
        </p:nvSpPr>
        <p:spPr>
          <a:xfrm>
            <a:off x="445129" y="6559030"/>
            <a:ext cx="1003980" cy="98880"/>
          </a:xfrm>
          <a:prstGeom prst="rect">
            <a:avLst/>
          </a:prstGeom>
          <a:noFill/>
        </p:spPr>
        <p:txBody>
          <a:bodyPr wrap="none" lIns="0" tIns="0" rIns="0" bIns="0" rtlCol="0">
            <a:spAutoFit/>
          </a:bodyPr>
          <a:lstStyle/>
          <a:p>
            <a:pPr>
              <a:lnSpc>
                <a:spcPct val="90000"/>
              </a:lnSpc>
              <a:spcAft>
                <a:spcPts val="600"/>
              </a:spcAft>
            </a:pPr>
            <a:r>
              <a:rPr lang="en-US" sz="700" dirty="0">
                <a:solidFill>
                  <a:schemeClr val="bg1">
                    <a:lumMod val="65000"/>
                  </a:schemeClr>
                </a:solidFill>
              </a:rPr>
              <a:t>© Microsoft Corporation</a:t>
            </a:r>
            <a:endParaRPr lang="en-US" sz="800" dirty="0">
              <a:solidFill>
                <a:schemeClr val="bg1">
                  <a:lumMod val="65000"/>
                </a:schemeClr>
              </a:solidFill>
            </a:endParaRPr>
          </a:p>
        </p:txBody>
      </p:sp>
    </p:spTree>
    <p:extLst>
      <p:ext uri="{BB962C8B-B14F-4D97-AF65-F5344CB8AC3E}">
        <p14:creationId xmlns:p14="http://schemas.microsoft.com/office/powerpoint/2010/main" val="161812632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x column text">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434977" y="1161415"/>
            <a:ext cx="1744663" cy="4183224"/>
          </a:xfrm>
        </p:spPr>
        <p:txBody>
          <a:bodyPr lIns="0" tIns="0" rIns="0" bIns="0"/>
          <a:lstStyle>
            <a:lvl1pPr marL="0" indent="0">
              <a:lnSpc>
                <a:spcPct val="100000"/>
              </a:lnSpc>
              <a:spcBef>
                <a:spcPts val="0"/>
              </a:spcBef>
              <a:spcAft>
                <a:spcPts val="700"/>
              </a:spcAft>
              <a:buNone/>
              <a:defRPr sz="1398" b="1">
                <a:solidFill>
                  <a:schemeClr val="tx2"/>
                </a:solidFill>
                <a:latin typeface="+mn-lt"/>
              </a:defRPr>
            </a:lvl1pPr>
            <a:lvl2pPr marL="0" marR="0" indent="0" algn="l" defTabSz="932384" rtl="0" eaLnBrk="1" fontAlgn="auto" latinLnBrk="0" hangingPunct="1">
              <a:lnSpc>
                <a:spcPct val="100000"/>
              </a:lnSpc>
              <a:spcBef>
                <a:spcPts val="0"/>
              </a:spcBef>
              <a:spcAft>
                <a:spcPts val="700"/>
              </a:spcAft>
              <a:buClrTx/>
              <a:buSzPct val="90000"/>
              <a:buFont typeface="Arial" panose="020B0604020202020204" pitchFamily="34" charset="0"/>
              <a:buNone/>
              <a:tabLst/>
              <a:defRPr sz="1398">
                <a:solidFill>
                  <a:srgbClr val="000000"/>
                </a:solidFill>
              </a:defRPr>
            </a:lvl2pPr>
            <a:lvl3pPr marL="457024" indent="0">
              <a:buNone/>
              <a:defRPr/>
            </a:lvl3pPr>
            <a:lvl4pPr marL="685537" indent="0">
              <a:buNone/>
              <a:defRPr/>
            </a:lvl4pPr>
            <a:lvl5pPr marL="914049" indent="0">
              <a:buNone/>
              <a:defRPr/>
            </a:lvl5pPr>
          </a:lstStyle>
          <a:p>
            <a:pPr lvl="0"/>
            <a:r>
              <a:rPr lang="en-US" dirty="0"/>
              <a:t>Subhead title Segoe UI Regular bold 14</a:t>
            </a:r>
          </a:p>
          <a:p>
            <a:pPr lvl="1"/>
            <a:r>
              <a:rPr lang="en-US" dirty="0"/>
              <a:t>Body copy Segoe Regular 14.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p>
        </p:txBody>
      </p:sp>
      <p:sp>
        <p:nvSpPr>
          <p:cNvPr id="14" name="Title Placeholder 1">
            <a:extLst>
              <a:ext uri="{FF2B5EF4-FFF2-40B4-BE49-F238E27FC236}">
                <a16:creationId xmlns:a16="http://schemas.microsoft.com/office/drawing/2014/main" id="{54138D0E-FA08-493B-A3B5-1ED81872ADC9}"/>
              </a:ext>
            </a:extLst>
          </p:cNvPr>
          <p:cNvSpPr>
            <a:spLocks noGrp="1"/>
          </p:cNvSpPr>
          <p:nvPr>
            <p:ph type="title" hasCustomPrompt="1"/>
          </p:nvPr>
        </p:nvSpPr>
        <p:spPr>
          <a:xfrm>
            <a:off x="434975" y="225111"/>
            <a:ext cx="11563350" cy="754061"/>
          </a:xfrm>
          <a:prstGeom prst="rect">
            <a:avLst/>
          </a:prstGeom>
        </p:spPr>
        <p:txBody>
          <a:bodyPr vert="horz" wrap="square" lIns="0" tIns="164592" rIns="0" bIns="0" rtlCol="0" anchor="t">
            <a:noAutofit/>
          </a:bodyPr>
          <a:lstStyle>
            <a:lvl1pPr>
              <a:defRPr/>
            </a:lvl1pPr>
          </a:lstStyle>
          <a:p>
            <a:r>
              <a:rPr lang="en-US" dirty="0"/>
              <a:t>Six column text layout</a:t>
            </a:r>
          </a:p>
        </p:txBody>
      </p:sp>
      <p:sp>
        <p:nvSpPr>
          <p:cNvPr id="15" name="Text Placeholder 4">
            <a:extLst>
              <a:ext uri="{FF2B5EF4-FFF2-40B4-BE49-F238E27FC236}">
                <a16:creationId xmlns:a16="http://schemas.microsoft.com/office/drawing/2014/main" id="{6536D72C-EFB8-4AA4-B6E9-DA9E98009337}"/>
              </a:ext>
            </a:extLst>
          </p:cNvPr>
          <p:cNvSpPr>
            <a:spLocks noGrp="1"/>
          </p:cNvSpPr>
          <p:nvPr>
            <p:ph type="body" sz="quarter" idx="12" hasCustomPrompt="1"/>
          </p:nvPr>
        </p:nvSpPr>
        <p:spPr>
          <a:xfrm>
            <a:off x="2398354" y="1161415"/>
            <a:ext cx="1744663" cy="4183224"/>
          </a:xfrm>
        </p:spPr>
        <p:txBody>
          <a:bodyPr lIns="0" tIns="0" rIns="0" bIns="0"/>
          <a:lstStyle>
            <a:lvl1pPr marL="0" indent="0">
              <a:lnSpc>
                <a:spcPct val="100000"/>
              </a:lnSpc>
              <a:spcBef>
                <a:spcPts val="0"/>
              </a:spcBef>
              <a:spcAft>
                <a:spcPts val="700"/>
              </a:spcAft>
              <a:buNone/>
              <a:defRPr sz="1398" b="1">
                <a:solidFill>
                  <a:schemeClr val="tx2"/>
                </a:solidFill>
                <a:latin typeface="+mn-lt"/>
              </a:defRPr>
            </a:lvl1pPr>
            <a:lvl2pPr marL="0" marR="0" indent="0" algn="l" defTabSz="932384" rtl="0" eaLnBrk="1" fontAlgn="auto" latinLnBrk="0" hangingPunct="1">
              <a:lnSpc>
                <a:spcPct val="100000"/>
              </a:lnSpc>
              <a:spcBef>
                <a:spcPts val="0"/>
              </a:spcBef>
              <a:spcAft>
                <a:spcPts val="700"/>
              </a:spcAft>
              <a:buClrTx/>
              <a:buSzPct val="90000"/>
              <a:buFont typeface="Arial" panose="020B0604020202020204" pitchFamily="34" charset="0"/>
              <a:buNone/>
              <a:tabLst/>
              <a:defRPr sz="1398">
                <a:solidFill>
                  <a:srgbClr val="000000"/>
                </a:solidFill>
              </a:defRPr>
            </a:lvl2pPr>
            <a:lvl3pPr marL="457024" indent="0">
              <a:buNone/>
              <a:defRPr/>
            </a:lvl3pPr>
            <a:lvl4pPr marL="685537" indent="0">
              <a:buNone/>
              <a:defRPr/>
            </a:lvl4pPr>
            <a:lvl5pPr marL="914049" indent="0">
              <a:buNone/>
              <a:defRPr/>
            </a:lvl5pPr>
          </a:lstStyle>
          <a:p>
            <a:pPr lvl="0"/>
            <a:r>
              <a:rPr lang="en-US" dirty="0"/>
              <a:t>Subhead title Segoe UI Regular bold 14</a:t>
            </a:r>
          </a:p>
          <a:p>
            <a:pPr lvl="1"/>
            <a:r>
              <a:rPr lang="en-US" dirty="0"/>
              <a:t>Body copy Segoe Regular 14.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p>
        </p:txBody>
      </p:sp>
      <p:sp>
        <p:nvSpPr>
          <p:cNvPr id="16" name="Text Placeholder 4">
            <a:extLst>
              <a:ext uri="{FF2B5EF4-FFF2-40B4-BE49-F238E27FC236}">
                <a16:creationId xmlns:a16="http://schemas.microsoft.com/office/drawing/2014/main" id="{2C33CBA9-CFB9-46AA-8083-B5F0592E5B24}"/>
              </a:ext>
            </a:extLst>
          </p:cNvPr>
          <p:cNvSpPr>
            <a:spLocks noGrp="1"/>
          </p:cNvSpPr>
          <p:nvPr>
            <p:ph type="body" sz="quarter" idx="13" hasCustomPrompt="1"/>
          </p:nvPr>
        </p:nvSpPr>
        <p:spPr>
          <a:xfrm>
            <a:off x="4361731" y="1161415"/>
            <a:ext cx="1744663" cy="4183224"/>
          </a:xfrm>
        </p:spPr>
        <p:txBody>
          <a:bodyPr lIns="0" tIns="0" rIns="0" bIns="0"/>
          <a:lstStyle>
            <a:lvl1pPr marL="0" indent="0">
              <a:lnSpc>
                <a:spcPct val="100000"/>
              </a:lnSpc>
              <a:spcBef>
                <a:spcPts val="0"/>
              </a:spcBef>
              <a:spcAft>
                <a:spcPts val="700"/>
              </a:spcAft>
              <a:buNone/>
              <a:defRPr sz="1398" b="1">
                <a:solidFill>
                  <a:schemeClr val="tx2"/>
                </a:solidFill>
                <a:latin typeface="+mn-lt"/>
              </a:defRPr>
            </a:lvl1pPr>
            <a:lvl2pPr marL="0" marR="0" indent="0" algn="l" defTabSz="932384" rtl="0" eaLnBrk="1" fontAlgn="auto" latinLnBrk="0" hangingPunct="1">
              <a:lnSpc>
                <a:spcPct val="100000"/>
              </a:lnSpc>
              <a:spcBef>
                <a:spcPts val="0"/>
              </a:spcBef>
              <a:spcAft>
                <a:spcPts val="700"/>
              </a:spcAft>
              <a:buClrTx/>
              <a:buSzPct val="90000"/>
              <a:buFont typeface="Arial" panose="020B0604020202020204" pitchFamily="34" charset="0"/>
              <a:buNone/>
              <a:tabLst/>
              <a:defRPr sz="1398">
                <a:solidFill>
                  <a:srgbClr val="000000"/>
                </a:solidFill>
              </a:defRPr>
            </a:lvl2pPr>
            <a:lvl3pPr marL="457024" indent="0">
              <a:buNone/>
              <a:defRPr/>
            </a:lvl3pPr>
            <a:lvl4pPr marL="685537" indent="0">
              <a:buNone/>
              <a:defRPr/>
            </a:lvl4pPr>
            <a:lvl5pPr marL="914049" indent="0">
              <a:buNone/>
              <a:defRPr/>
            </a:lvl5pPr>
          </a:lstStyle>
          <a:p>
            <a:pPr lvl="0"/>
            <a:r>
              <a:rPr lang="en-US" dirty="0"/>
              <a:t>Subhead title Segoe UI Regular bold 14</a:t>
            </a:r>
          </a:p>
          <a:p>
            <a:pPr lvl="1"/>
            <a:r>
              <a:rPr lang="en-US" dirty="0"/>
              <a:t>Body copy Segoe Regular 14.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p>
        </p:txBody>
      </p:sp>
      <p:sp>
        <p:nvSpPr>
          <p:cNvPr id="17" name="Text Placeholder 4">
            <a:extLst>
              <a:ext uri="{FF2B5EF4-FFF2-40B4-BE49-F238E27FC236}">
                <a16:creationId xmlns:a16="http://schemas.microsoft.com/office/drawing/2014/main" id="{7174EC55-6C81-4FBC-A5EF-0BD1F76D4563}"/>
              </a:ext>
            </a:extLst>
          </p:cNvPr>
          <p:cNvSpPr>
            <a:spLocks noGrp="1"/>
          </p:cNvSpPr>
          <p:nvPr>
            <p:ph type="body" sz="quarter" idx="14" hasCustomPrompt="1"/>
          </p:nvPr>
        </p:nvSpPr>
        <p:spPr>
          <a:xfrm>
            <a:off x="6325108" y="1161415"/>
            <a:ext cx="1744663" cy="4183224"/>
          </a:xfrm>
        </p:spPr>
        <p:txBody>
          <a:bodyPr lIns="0" tIns="0" rIns="0" bIns="0"/>
          <a:lstStyle>
            <a:lvl1pPr marL="0" indent="0">
              <a:lnSpc>
                <a:spcPct val="100000"/>
              </a:lnSpc>
              <a:spcBef>
                <a:spcPts val="0"/>
              </a:spcBef>
              <a:spcAft>
                <a:spcPts val="700"/>
              </a:spcAft>
              <a:buNone/>
              <a:defRPr sz="1398" b="1">
                <a:solidFill>
                  <a:schemeClr val="tx2"/>
                </a:solidFill>
                <a:latin typeface="+mn-lt"/>
              </a:defRPr>
            </a:lvl1pPr>
            <a:lvl2pPr marL="0" marR="0" indent="0" algn="l" defTabSz="932384" rtl="0" eaLnBrk="1" fontAlgn="auto" latinLnBrk="0" hangingPunct="1">
              <a:lnSpc>
                <a:spcPct val="100000"/>
              </a:lnSpc>
              <a:spcBef>
                <a:spcPts val="0"/>
              </a:spcBef>
              <a:spcAft>
                <a:spcPts val="700"/>
              </a:spcAft>
              <a:buClrTx/>
              <a:buSzPct val="90000"/>
              <a:buFont typeface="Arial" panose="020B0604020202020204" pitchFamily="34" charset="0"/>
              <a:buNone/>
              <a:tabLst/>
              <a:defRPr sz="1398">
                <a:solidFill>
                  <a:srgbClr val="000000"/>
                </a:solidFill>
              </a:defRPr>
            </a:lvl2pPr>
            <a:lvl3pPr marL="457024" indent="0">
              <a:buNone/>
              <a:defRPr/>
            </a:lvl3pPr>
            <a:lvl4pPr marL="685537" indent="0">
              <a:buNone/>
              <a:defRPr/>
            </a:lvl4pPr>
            <a:lvl5pPr marL="914049" indent="0">
              <a:buNone/>
              <a:defRPr/>
            </a:lvl5pPr>
          </a:lstStyle>
          <a:p>
            <a:pPr lvl="0"/>
            <a:r>
              <a:rPr lang="en-US" dirty="0"/>
              <a:t>Subhead title Segoe UI Regular bold 14</a:t>
            </a:r>
          </a:p>
          <a:p>
            <a:pPr lvl="1"/>
            <a:r>
              <a:rPr lang="en-US" dirty="0"/>
              <a:t>Body copy Segoe Regular 14.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p>
        </p:txBody>
      </p:sp>
      <p:sp>
        <p:nvSpPr>
          <p:cNvPr id="18" name="Text Placeholder 4">
            <a:extLst>
              <a:ext uri="{FF2B5EF4-FFF2-40B4-BE49-F238E27FC236}">
                <a16:creationId xmlns:a16="http://schemas.microsoft.com/office/drawing/2014/main" id="{5E1BEB93-4ED4-4262-A137-E9EF68ABBFB6}"/>
              </a:ext>
            </a:extLst>
          </p:cNvPr>
          <p:cNvSpPr>
            <a:spLocks noGrp="1"/>
          </p:cNvSpPr>
          <p:nvPr>
            <p:ph type="body" sz="quarter" idx="15" hasCustomPrompt="1"/>
          </p:nvPr>
        </p:nvSpPr>
        <p:spPr>
          <a:xfrm>
            <a:off x="8288485" y="1161415"/>
            <a:ext cx="1744663" cy="4183224"/>
          </a:xfrm>
        </p:spPr>
        <p:txBody>
          <a:bodyPr lIns="0" tIns="0" rIns="0" bIns="0"/>
          <a:lstStyle>
            <a:lvl1pPr marL="0" indent="0">
              <a:lnSpc>
                <a:spcPct val="100000"/>
              </a:lnSpc>
              <a:spcBef>
                <a:spcPts val="0"/>
              </a:spcBef>
              <a:spcAft>
                <a:spcPts val="700"/>
              </a:spcAft>
              <a:buNone/>
              <a:defRPr sz="1398" b="1">
                <a:solidFill>
                  <a:schemeClr val="tx2"/>
                </a:solidFill>
                <a:latin typeface="+mn-lt"/>
              </a:defRPr>
            </a:lvl1pPr>
            <a:lvl2pPr marL="0" marR="0" indent="0" algn="l" defTabSz="932384" rtl="0" eaLnBrk="1" fontAlgn="auto" latinLnBrk="0" hangingPunct="1">
              <a:lnSpc>
                <a:spcPct val="100000"/>
              </a:lnSpc>
              <a:spcBef>
                <a:spcPts val="0"/>
              </a:spcBef>
              <a:spcAft>
                <a:spcPts val="700"/>
              </a:spcAft>
              <a:buClrTx/>
              <a:buSzPct val="90000"/>
              <a:buFont typeface="Arial" panose="020B0604020202020204" pitchFamily="34" charset="0"/>
              <a:buNone/>
              <a:tabLst/>
              <a:defRPr sz="1398">
                <a:solidFill>
                  <a:srgbClr val="000000"/>
                </a:solidFill>
              </a:defRPr>
            </a:lvl2pPr>
            <a:lvl3pPr marL="457024" indent="0">
              <a:buNone/>
              <a:defRPr/>
            </a:lvl3pPr>
            <a:lvl4pPr marL="685537" indent="0">
              <a:buNone/>
              <a:defRPr/>
            </a:lvl4pPr>
            <a:lvl5pPr marL="914049" indent="0">
              <a:buNone/>
              <a:defRPr/>
            </a:lvl5pPr>
          </a:lstStyle>
          <a:p>
            <a:pPr lvl="0"/>
            <a:r>
              <a:rPr lang="en-US" dirty="0"/>
              <a:t>Subhead title Segoe UI Regular bold 14</a:t>
            </a:r>
          </a:p>
          <a:p>
            <a:pPr lvl="1"/>
            <a:r>
              <a:rPr lang="en-US" dirty="0"/>
              <a:t>Body copy Segoe Regular 14.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p>
        </p:txBody>
      </p:sp>
      <p:sp>
        <p:nvSpPr>
          <p:cNvPr id="19" name="Text Placeholder 4">
            <a:extLst>
              <a:ext uri="{FF2B5EF4-FFF2-40B4-BE49-F238E27FC236}">
                <a16:creationId xmlns:a16="http://schemas.microsoft.com/office/drawing/2014/main" id="{45067E8C-7901-4F06-A33F-B8EFCB540A49}"/>
              </a:ext>
            </a:extLst>
          </p:cNvPr>
          <p:cNvSpPr>
            <a:spLocks noGrp="1"/>
          </p:cNvSpPr>
          <p:nvPr>
            <p:ph type="body" sz="quarter" idx="16" hasCustomPrompt="1"/>
          </p:nvPr>
        </p:nvSpPr>
        <p:spPr>
          <a:xfrm>
            <a:off x="10251864" y="1161415"/>
            <a:ext cx="1744663" cy="4183224"/>
          </a:xfrm>
        </p:spPr>
        <p:txBody>
          <a:bodyPr lIns="0" tIns="0" rIns="0" bIns="0"/>
          <a:lstStyle>
            <a:lvl1pPr marL="0" indent="0">
              <a:lnSpc>
                <a:spcPct val="100000"/>
              </a:lnSpc>
              <a:spcBef>
                <a:spcPts val="0"/>
              </a:spcBef>
              <a:spcAft>
                <a:spcPts val="700"/>
              </a:spcAft>
              <a:buNone/>
              <a:defRPr sz="1398" b="1">
                <a:solidFill>
                  <a:schemeClr val="tx2"/>
                </a:solidFill>
                <a:latin typeface="+mn-lt"/>
              </a:defRPr>
            </a:lvl1pPr>
            <a:lvl2pPr marL="0" marR="0" indent="0" algn="l" defTabSz="932384" rtl="0" eaLnBrk="1" fontAlgn="auto" latinLnBrk="0" hangingPunct="1">
              <a:lnSpc>
                <a:spcPct val="100000"/>
              </a:lnSpc>
              <a:spcBef>
                <a:spcPts val="0"/>
              </a:spcBef>
              <a:spcAft>
                <a:spcPts val="700"/>
              </a:spcAft>
              <a:buClrTx/>
              <a:buSzPct val="90000"/>
              <a:buFont typeface="Arial" panose="020B0604020202020204" pitchFamily="34" charset="0"/>
              <a:buNone/>
              <a:tabLst/>
              <a:defRPr sz="1398">
                <a:solidFill>
                  <a:srgbClr val="000000"/>
                </a:solidFill>
              </a:defRPr>
            </a:lvl2pPr>
            <a:lvl3pPr marL="457024" indent="0">
              <a:buNone/>
              <a:defRPr/>
            </a:lvl3pPr>
            <a:lvl4pPr marL="685537" indent="0">
              <a:buNone/>
              <a:defRPr/>
            </a:lvl4pPr>
            <a:lvl5pPr marL="914049" indent="0">
              <a:buNone/>
              <a:defRPr/>
            </a:lvl5pPr>
          </a:lstStyle>
          <a:p>
            <a:pPr lvl="0"/>
            <a:r>
              <a:rPr lang="en-US" dirty="0"/>
              <a:t>Subhead title Segoe UI Regular bold 14</a:t>
            </a:r>
          </a:p>
          <a:p>
            <a:pPr lvl="1"/>
            <a:r>
              <a:rPr lang="en-US" dirty="0"/>
              <a:t>Body copy Segoe Regular 14.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a:t>
            </a:r>
          </a:p>
        </p:txBody>
      </p:sp>
      <p:sp>
        <p:nvSpPr>
          <p:cNvPr id="13" name="TextBox 12">
            <a:extLst>
              <a:ext uri="{FF2B5EF4-FFF2-40B4-BE49-F238E27FC236}">
                <a16:creationId xmlns:a16="http://schemas.microsoft.com/office/drawing/2014/main" id="{47CC4F51-1744-4347-928B-9C2EBD93C355}"/>
              </a:ext>
            </a:extLst>
          </p:cNvPr>
          <p:cNvSpPr txBox="1"/>
          <p:nvPr userDrawn="1"/>
        </p:nvSpPr>
        <p:spPr>
          <a:xfrm>
            <a:off x="445129" y="6559030"/>
            <a:ext cx="1003980" cy="98880"/>
          </a:xfrm>
          <a:prstGeom prst="rect">
            <a:avLst/>
          </a:prstGeom>
          <a:noFill/>
        </p:spPr>
        <p:txBody>
          <a:bodyPr wrap="none" lIns="0" tIns="0" rIns="0" bIns="0" rtlCol="0">
            <a:spAutoFit/>
          </a:bodyPr>
          <a:lstStyle/>
          <a:p>
            <a:pPr>
              <a:lnSpc>
                <a:spcPct val="90000"/>
              </a:lnSpc>
              <a:spcAft>
                <a:spcPts val="600"/>
              </a:spcAft>
            </a:pPr>
            <a:r>
              <a:rPr lang="en-US" sz="700" dirty="0">
                <a:solidFill>
                  <a:schemeClr val="bg1">
                    <a:lumMod val="65000"/>
                  </a:schemeClr>
                </a:solidFill>
              </a:rPr>
              <a:t>© Microsoft Corporation</a:t>
            </a:r>
            <a:endParaRPr lang="en-US" sz="800" dirty="0">
              <a:solidFill>
                <a:schemeClr val="bg1">
                  <a:lumMod val="65000"/>
                </a:schemeClr>
              </a:solidFill>
            </a:endParaRPr>
          </a:p>
        </p:txBody>
      </p:sp>
    </p:spTree>
    <p:extLst>
      <p:ext uri="{BB962C8B-B14F-4D97-AF65-F5344CB8AC3E}">
        <p14:creationId xmlns:p14="http://schemas.microsoft.com/office/powerpoint/2010/main" val="4001734947"/>
      </p:ext>
    </p:extLst>
  </p:cSld>
  <p:clrMapOvr>
    <a:masterClrMapping/>
  </p:clrMapOvr>
  <p:transition>
    <p:fade/>
  </p:transition>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light gray">
    <p:bg>
      <p:bgPr>
        <a:solidFill>
          <a:schemeClr val="bg1">
            <a:lumMod val="95000"/>
          </a:schemeClr>
        </a:solidFill>
        <a:effectLst/>
      </p:bgPr>
    </p:bg>
    <p:spTree>
      <p:nvGrpSpPr>
        <p:cNvPr id="1" name=""/>
        <p:cNvGrpSpPr/>
        <p:nvPr/>
      </p:nvGrpSpPr>
      <p:grpSpPr>
        <a:xfrm>
          <a:off x="0" y="0"/>
          <a:ext cx="0" cy="0"/>
          <a:chOff x="0" y="0"/>
          <a:chExt cx="0" cy="0"/>
        </a:xfrm>
      </p:grpSpPr>
      <p:sp>
        <p:nvSpPr>
          <p:cNvPr id="36" name="Title 35"/>
          <p:cNvSpPr>
            <a:spLocks noGrp="1"/>
          </p:cNvSpPr>
          <p:nvPr>
            <p:ph type="title" hasCustomPrompt="1"/>
          </p:nvPr>
        </p:nvSpPr>
        <p:spPr>
          <a:xfrm>
            <a:off x="434976" y="1207897"/>
            <a:ext cx="7627938" cy="3605405"/>
          </a:xfrm>
          <a:noFill/>
        </p:spPr>
        <p:txBody>
          <a:bodyPr vert="horz" wrap="square" lIns="0" tIns="0" rIns="0" bIns="0" rtlCol="0" anchor="t" anchorCtr="0">
            <a:noAutofit/>
          </a:bodyPr>
          <a:lstStyle>
            <a:lvl1pPr>
              <a:lnSpc>
                <a:spcPct val="90000"/>
              </a:lnSpc>
              <a:defRPr lang="en-US" sz="5398" spc="-150" dirty="0">
                <a:solidFill>
                  <a:schemeClr val="tx1"/>
                </a:solidFill>
                <a:latin typeface="+mj-lt"/>
              </a:defRPr>
            </a:lvl1pPr>
          </a:lstStyle>
          <a:p>
            <a:pPr marL="0" lvl="0">
              <a:lnSpc>
                <a:spcPts val="5598"/>
              </a:lnSpc>
            </a:pPr>
            <a:r>
              <a:rPr lang="en-US" dirty="0"/>
              <a:t>Section title</a:t>
            </a:r>
          </a:p>
        </p:txBody>
      </p:sp>
      <p:sp>
        <p:nvSpPr>
          <p:cNvPr id="7" name="TextBox 6">
            <a:extLst>
              <a:ext uri="{FF2B5EF4-FFF2-40B4-BE49-F238E27FC236}">
                <a16:creationId xmlns:a16="http://schemas.microsoft.com/office/drawing/2014/main" id="{B078EF51-FF7D-4AF0-A0D8-5E7897E42042}"/>
              </a:ext>
            </a:extLst>
          </p:cNvPr>
          <p:cNvSpPr txBox="1"/>
          <p:nvPr userDrawn="1"/>
        </p:nvSpPr>
        <p:spPr>
          <a:xfrm>
            <a:off x="445129" y="6559030"/>
            <a:ext cx="1003980" cy="98880"/>
          </a:xfrm>
          <a:prstGeom prst="rect">
            <a:avLst/>
          </a:prstGeom>
          <a:noFill/>
        </p:spPr>
        <p:txBody>
          <a:bodyPr wrap="none" lIns="0" tIns="0" rIns="0" bIns="0" rtlCol="0">
            <a:spAutoFit/>
          </a:bodyPr>
          <a:lstStyle/>
          <a:p>
            <a:pPr>
              <a:lnSpc>
                <a:spcPct val="90000"/>
              </a:lnSpc>
              <a:spcAft>
                <a:spcPts val="600"/>
              </a:spcAft>
            </a:pPr>
            <a:r>
              <a:rPr lang="en-US" sz="700" dirty="0">
                <a:solidFill>
                  <a:schemeClr val="bg1">
                    <a:lumMod val="65000"/>
                  </a:schemeClr>
                </a:solidFill>
              </a:rPr>
              <a:t>© Microsoft Corporation</a:t>
            </a:r>
            <a:endParaRPr lang="en-US" sz="800" dirty="0">
              <a:solidFill>
                <a:schemeClr val="bg1">
                  <a:lumMod val="65000"/>
                </a:schemeClr>
              </a:solidFill>
            </a:endParaRPr>
          </a:p>
        </p:txBody>
      </p:sp>
    </p:spTree>
    <p:extLst>
      <p:ext uri="{BB962C8B-B14F-4D97-AF65-F5344CB8AC3E}">
        <p14:creationId xmlns:p14="http://schemas.microsoft.com/office/powerpoint/2010/main" val="218345255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white">
    <p:spTree>
      <p:nvGrpSpPr>
        <p:cNvPr id="1" name=""/>
        <p:cNvGrpSpPr/>
        <p:nvPr/>
      </p:nvGrpSpPr>
      <p:grpSpPr>
        <a:xfrm>
          <a:off x="0" y="0"/>
          <a:ext cx="0" cy="0"/>
          <a:chOff x="0" y="0"/>
          <a:chExt cx="0" cy="0"/>
        </a:xfrm>
      </p:grpSpPr>
      <p:sp>
        <p:nvSpPr>
          <p:cNvPr id="36" name="Title 35"/>
          <p:cNvSpPr>
            <a:spLocks noGrp="1"/>
          </p:cNvSpPr>
          <p:nvPr>
            <p:ph type="title" hasCustomPrompt="1"/>
          </p:nvPr>
        </p:nvSpPr>
        <p:spPr>
          <a:xfrm>
            <a:off x="434976" y="1207897"/>
            <a:ext cx="7627938" cy="3605405"/>
          </a:xfrm>
          <a:noFill/>
        </p:spPr>
        <p:txBody>
          <a:bodyPr vert="horz" wrap="square" lIns="0" tIns="0" rIns="0" bIns="0" rtlCol="0" anchor="t" anchorCtr="0">
            <a:noAutofit/>
          </a:bodyPr>
          <a:lstStyle>
            <a:lvl1pPr>
              <a:lnSpc>
                <a:spcPct val="90000"/>
              </a:lnSpc>
              <a:defRPr lang="en-US" sz="5398" b="0" kern="1200" cap="none" spc="-150" baseline="0" dirty="0">
                <a:ln w="3175">
                  <a:noFill/>
                </a:ln>
                <a:solidFill>
                  <a:schemeClr val="tx1"/>
                </a:solidFill>
                <a:effectLst/>
                <a:latin typeface="+mj-lt"/>
                <a:ea typeface="+mn-ea"/>
                <a:cs typeface="Segoe UI" pitchFamily="34" charset="0"/>
              </a:defRPr>
            </a:lvl1pPr>
          </a:lstStyle>
          <a:p>
            <a:pPr marL="0" lvl="0" algn="l" defTabSz="932384" rtl="0" eaLnBrk="1" latinLnBrk="0" hangingPunct="1">
              <a:lnSpc>
                <a:spcPts val="5598"/>
              </a:lnSpc>
              <a:spcBef>
                <a:spcPct val="0"/>
              </a:spcBef>
              <a:buNone/>
            </a:pPr>
            <a:r>
              <a:rPr lang="en-US" dirty="0"/>
              <a:t>Section title</a:t>
            </a:r>
          </a:p>
        </p:txBody>
      </p:sp>
      <p:sp>
        <p:nvSpPr>
          <p:cNvPr id="7" name="TextBox 6">
            <a:extLst>
              <a:ext uri="{FF2B5EF4-FFF2-40B4-BE49-F238E27FC236}">
                <a16:creationId xmlns:a16="http://schemas.microsoft.com/office/drawing/2014/main" id="{C1AF0965-A0E8-49A1-B8BF-778086ADF37B}"/>
              </a:ext>
            </a:extLst>
          </p:cNvPr>
          <p:cNvSpPr txBox="1"/>
          <p:nvPr userDrawn="1"/>
        </p:nvSpPr>
        <p:spPr>
          <a:xfrm>
            <a:off x="445129" y="6559030"/>
            <a:ext cx="1003980" cy="98880"/>
          </a:xfrm>
          <a:prstGeom prst="rect">
            <a:avLst/>
          </a:prstGeom>
          <a:noFill/>
        </p:spPr>
        <p:txBody>
          <a:bodyPr wrap="none" lIns="0" tIns="0" rIns="0" bIns="0" rtlCol="0">
            <a:spAutoFit/>
          </a:bodyPr>
          <a:lstStyle/>
          <a:p>
            <a:pPr>
              <a:lnSpc>
                <a:spcPct val="90000"/>
              </a:lnSpc>
              <a:spcAft>
                <a:spcPts val="600"/>
              </a:spcAft>
            </a:pPr>
            <a:r>
              <a:rPr lang="en-US" sz="700" dirty="0">
                <a:solidFill>
                  <a:schemeClr val="bg1">
                    <a:lumMod val="65000"/>
                  </a:schemeClr>
                </a:solidFill>
              </a:rPr>
              <a:t>© Microsoft Corporation</a:t>
            </a:r>
            <a:endParaRPr lang="en-US" sz="800" dirty="0">
              <a:solidFill>
                <a:schemeClr val="bg1">
                  <a:lumMod val="65000"/>
                </a:schemeClr>
              </a:solidFill>
            </a:endParaRPr>
          </a:p>
        </p:txBody>
      </p:sp>
    </p:spTree>
    <p:extLst>
      <p:ext uri="{BB962C8B-B14F-4D97-AF65-F5344CB8AC3E}">
        <p14:creationId xmlns:p14="http://schemas.microsoft.com/office/powerpoint/2010/main" val="284278885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blue">
    <p:bg>
      <p:bgPr>
        <a:solidFill>
          <a:schemeClr val="bg2"/>
        </a:solidFill>
        <a:effectLst/>
      </p:bgPr>
    </p:bg>
    <p:spTree>
      <p:nvGrpSpPr>
        <p:cNvPr id="1" name=""/>
        <p:cNvGrpSpPr/>
        <p:nvPr/>
      </p:nvGrpSpPr>
      <p:grpSpPr>
        <a:xfrm>
          <a:off x="0" y="0"/>
          <a:ext cx="0" cy="0"/>
          <a:chOff x="0" y="0"/>
          <a:chExt cx="0" cy="0"/>
        </a:xfrm>
      </p:grpSpPr>
      <p:sp>
        <p:nvSpPr>
          <p:cNvPr id="3" name="Title 35">
            <a:extLst>
              <a:ext uri="{FF2B5EF4-FFF2-40B4-BE49-F238E27FC236}">
                <a16:creationId xmlns:a16="http://schemas.microsoft.com/office/drawing/2014/main" id="{51E9DCD3-357B-4AF7-BDD2-18E09F714F4A}"/>
              </a:ext>
            </a:extLst>
          </p:cNvPr>
          <p:cNvSpPr>
            <a:spLocks noGrp="1"/>
          </p:cNvSpPr>
          <p:nvPr>
            <p:ph type="title" hasCustomPrompt="1"/>
          </p:nvPr>
        </p:nvSpPr>
        <p:spPr>
          <a:xfrm>
            <a:off x="434976" y="1207897"/>
            <a:ext cx="7627938" cy="3605405"/>
          </a:xfrm>
          <a:noFill/>
        </p:spPr>
        <p:txBody>
          <a:bodyPr vert="horz" wrap="square" lIns="0" tIns="0" rIns="0" bIns="0" rtlCol="0" anchor="t" anchorCtr="0">
            <a:noAutofit/>
          </a:bodyPr>
          <a:lstStyle>
            <a:lvl1pPr>
              <a:lnSpc>
                <a:spcPct val="90000"/>
              </a:lnSpc>
              <a:defRPr lang="en-US" sz="5398" b="0" kern="1200" cap="none" spc="-150" baseline="0" dirty="0">
                <a:ln w="3175">
                  <a:noFill/>
                </a:ln>
                <a:solidFill>
                  <a:schemeClr val="tx1"/>
                </a:solidFill>
                <a:effectLst/>
                <a:latin typeface="+mj-lt"/>
                <a:ea typeface="+mn-ea"/>
                <a:cs typeface="Segoe UI" pitchFamily="34" charset="0"/>
              </a:defRPr>
            </a:lvl1pPr>
          </a:lstStyle>
          <a:p>
            <a:pPr marL="0" lvl="0" algn="l" defTabSz="932384" rtl="0" eaLnBrk="1" latinLnBrk="0" hangingPunct="1">
              <a:lnSpc>
                <a:spcPts val="5598"/>
              </a:lnSpc>
              <a:spcBef>
                <a:spcPct val="0"/>
              </a:spcBef>
              <a:buNone/>
            </a:pPr>
            <a:r>
              <a:rPr lang="en-US" dirty="0"/>
              <a:t>Section title</a:t>
            </a:r>
          </a:p>
        </p:txBody>
      </p:sp>
      <p:sp>
        <p:nvSpPr>
          <p:cNvPr id="8" name="TextBox 7">
            <a:extLst>
              <a:ext uri="{FF2B5EF4-FFF2-40B4-BE49-F238E27FC236}">
                <a16:creationId xmlns:a16="http://schemas.microsoft.com/office/drawing/2014/main" id="{E7E555FE-1A25-470F-9400-806E2FDA6E45}"/>
              </a:ext>
            </a:extLst>
          </p:cNvPr>
          <p:cNvSpPr txBox="1"/>
          <p:nvPr userDrawn="1"/>
        </p:nvSpPr>
        <p:spPr>
          <a:xfrm>
            <a:off x="445129" y="6559030"/>
            <a:ext cx="1003980" cy="98880"/>
          </a:xfrm>
          <a:prstGeom prst="rect">
            <a:avLst/>
          </a:prstGeom>
          <a:noFill/>
        </p:spPr>
        <p:txBody>
          <a:bodyPr wrap="none" lIns="0" tIns="0" rIns="0" bIns="0" rtlCol="0">
            <a:spAutoFit/>
          </a:bodyPr>
          <a:lstStyle/>
          <a:p>
            <a:pPr>
              <a:lnSpc>
                <a:spcPct val="90000"/>
              </a:lnSpc>
              <a:spcAft>
                <a:spcPts val="600"/>
              </a:spcAft>
            </a:pPr>
            <a:r>
              <a:rPr lang="en-US" sz="700" dirty="0">
                <a:solidFill>
                  <a:schemeClr val="tx1"/>
                </a:solidFill>
              </a:rPr>
              <a:t>© Microsoft Corporation</a:t>
            </a:r>
            <a:endParaRPr lang="en-US" sz="800" dirty="0">
              <a:solidFill>
                <a:schemeClr val="tx1"/>
              </a:solidFill>
            </a:endParaRPr>
          </a:p>
        </p:txBody>
      </p:sp>
    </p:spTree>
    <p:extLst>
      <p:ext uri="{BB962C8B-B14F-4D97-AF65-F5344CB8AC3E}">
        <p14:creationId xmlns:p14="http://schemas.microsoft.com/office/powerpoint/2010/main" val="24385426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6328436-7F49-4152-89C8-03F31949ECE7}"/>
              </a:ext>
            </a:extLst>
          </p:cNvPr>
          <p:cNvSpPr txBox="1"/>
          <p:nvPr userDrawn="1"/>
        </p:nvSpPr>
        <p:spPr>
          <a:xfrm>
            <a:off x="445129" y="6559030"/>
            <a:ext cx="1003980" cy="98880"/>
          </a:xfrm>
          <a:prstGeom prst="rect">
            <a:avLst/>
          </a:prstGeom>
          <a:noFill/>
        </p:spPr>
        <p:txBody>
          <a:bodyPr wrap="none" lIns="0" tIns="0" rIns="0" bIns="0" rtlCol="0">
            <a:spAutoFit/>
          </a:bodyPr>
          <a:lstStyle/>
          <a:p>
            <a:pPr>
              <a:lnSpc>
                <a:spcPct val="90000"/>
              </a:lnSpc>
              <a:spcAft>
                <a:spcPts val="600"/>
              </a:spcAft>
            </a:pPr>
            <a:r>
              <a:rPr lang="en-US" sz="700" dirty="0">
                <a:solidFill>
                  <a:schemeClr val="bg1">
                    <a:lumMod val="65000"/>
                  </a:schemeClr>
                </a:solidFill>
              </a:rPr>
              <a:t>© Microsoft Corporation</a:t>
            </a:r>
            <a:endParaRPr lang="en-US" sz="800" dirty="0">
              <a:solidFill>
                <a:schemeClr val="bg1">
                  <a:lumMod val="65000"/>
                </a:schemeClr>
              </a:solidFill>
            </a:endParaRPr>
          </a:p>
        </p:txBody>
      </p:sp>
    </p:spTree>
    <p:extLst>
      <p:ext uri="{BB962C8B-B14F-4D97-AF65-F5344CB8AC3E}">
        <p14:creationId xmlns:p14="http://schemas.microsoft.com/office/powerpoint/2010/main" val="348095908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title slide whit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FBC1E75-E2E7-40DF-9B34-E7ECA97A3F1B}"/>
              </a:ext>
            </a:extLst>
          </p:cNvPr>
          <p:cNvSpPr>
            <a:spLocks noGrp="1"/>
          </p:cNvSpPr>
          <p:nvPr>
            <p:ph type="title" hasCustomPrompt="1"/>
          </p:nvPr>
        </p:nvSpPr>
        <p:spPr>
          <a:xfrm>
            <a:off x="443524" y="2590884"/>
            <a:ext cx="9590081" cy="1828800"/>
          </a:xfrm>
          <a:noFill/>
        </p:spPr>
        <p:txBody>
          <a:bodyPr lIns="0" tIns="0" rIns="0" bIns="182880" anchor="b" anchorCtr="0"/>
          <a:lstStyle>
            <a:lvl1pPr>
              <a:defRPr sz="5398" strike="noStrike" spc="-150" baseline="0">
                <a:solidFill>
                  <a:schemeClr val="tx2"/>
                </a:solidFill>
                <a:latin typeface="+mj-lt"/>
              </a:defRPr>
            </a:lvl1pPr>
          </a:lstStyle>
          <a:p>
            <a:r>
              <a:rPr lang="en-US" dirty="0"/>
              <a:t>Azure presentation</a:t>
            </a:r>
            <a:br>
              <a:rPr lang="en-US" dirty="0"/>
            </a:br>
            <a:r>
              <a:rPr lang="en-US" dirty="0"/>
              <a:t>title or event name</a:t>
            </a:r>
          </a:p>
        </p:txBody>
      </p:sp>
      <p:sp>
        <p:nvSpPr>
          <p:cNvPr id="7" name="Text Placeholder 4">
            <a:extLst>
              <a:ext uri="{FF2B5EF4-FFF2-40B4-BE49-F238E27FC236}">
                <a16:creationId xmlns:a16="http://schemas.microsoft.com/office/drawing/2014/main" id="{71BFA596-B43C-4DAC-A798-0D495345CD98}"/>
              </a:ext>
            </a:extLst>
          </p:cNvPr>
          <p:cNvSpPr>
            <a:spLocks noGrp="1"/>
          </p:cNvSpPr>
          <p:nvPr>
            <p:ph type="body" sz="quarter" idx="12" hasCustomPrompt="1"/>
          </p:nvPr>
        </p:nvSpPr>
        <p:spPr>
          <a:xfrm>
            <a:off x="443524" y="4429280"/>
            <a:ext cx="9590081" cy="964256"/>
          </a:xfrm>
          <a:noFill/>
        </p:spPr>
        <p:txBody>
          <a:bodyPr lIns="0" tIns="0" rIns="0" bIns="0">
            <a:noAutofit/>
          </a:bodyPr>
          <a:lstStyle>
            <a:lvl1pPr marL="0" indent="0">
              <a:lnSpc>
                <a:spcPct val="100000"/>
              </a:lnSpc>
              <a:spcBef>
                <a:spcPts val="0"/>
              </a:spcBef>
              <a:spcAft>
                <a:spcPts val="0"/>
              </a:spcAft>
              <a:buNone/>
              <a:defRPr sz="1800" spc="0" baseline="0">
                <a:solidFill>
                  <a:schemeClr val="tx1"/>
                </a:solidFill>
                <a:latin typeface="+mn-lt"/>
              </a:defRPr>
            </a:lvl1pPr>
          </a:lstStyle>
          <a:p>
            <a:pPr lvl="0"/>
            <a:r>
              <a:rPr lang="en-US" dirty="0"/>
              <a:t>Author name</a:t>
            </a:r>
          </a:p>
          <a:p>
            <a:pPr lvl="0"/>
            <a:r>
              <a:rPr lang="en-US" dirty="0"/>
              <a:t>Date</a:t>
            </a:r>
          </a:p>
        </p:txBody>
      </p:sp>
      <p:pic>
        <p:nvPicPr>
          <p:cNvPr id="5" name="Picture 4">
            <a:extLst>
              <a:ext uri="{FF2B5EF4-FFF2-40B4-BE49-F238E27FC236}">
                <a16:creationId xmlns:a16="http://schemas.microsoft.com/office/drawing/2014/main" id="{588C950A-4A3C-4BAC-B975-217A561584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2873" y="251902"/>
            <a:ext cx="1776597" cy="587540"/>
          </a:xfrm>
          <a:prstGeom prst="rect">
            <a:avLst/>
          </a:prstGeom>
        </p:spPr>
      </p:pic>
    </p:spTree>
    <p:extLst>
      <p:ext uri="{BB962C8B-B14F-4D97-AF65-F5344CB8AC3E}">
        <p14:creationId xmlns:p14="http://schemas.microsoft.com/office/powerpoint/2010/main" val="2126181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blue">
    <p:bg>
      <p:bgPr>
        <a:solidFill>
          <a:srgbClr val="0278D7"/>
        </a:solidFill>
        <a:effectLst/>
      </p:bgPr>
    </p:bg>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1688BD8D-D2E4-4DFC-B39C-D55D84362354}"/>
              </a:ext>
            </a:extLst>
          </p:cNvPr>
          <p:cNvSpPr txBox="1">
            <a:spLocks noChangeArrowheads="1"/>
          </p:cNvSpPr>
          <p:nvPr userDrawn="1"/>
        </p:nvSpPr>
        <p:spPr bwMode="blackWhite">
          <a:xfrm>
            <a:off x="437086" y="6551444"/>
            <a:ext cx="4572000" cy="109866"/>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1932" eaLnBrk="0" hangingPunct="0"/>
            <a:r>
              <a:rPr lang="en-US" sz="700" dirty="0">
                <a:solidFill>
                  <a:schemeClr val="bg1"/>
                </a:solidFill>
                <a:cs typeface="Segoe UI" pitchFamily="34" charset="0"/>
              </a:rPr>
              <a:t>© Copyright Microsoft Corporation. All rights reserved. </a:t>
            </a:r>
          </a:p>
        </p:txBody>
      </p:sp>
      <p:pic>
        <p:nvPicPr>
          <p:cNvPr id="5" name="Picture 4">
            <a:extLst>
              <a:ext uri="{FF2B5EF4-FFF2-40B4-BE49-F238E27FC236}">
                <a16:creationId xmlns:a16="http://schemas.microsoft.com/office/drawing/2014/main" id="{DBCC3F24-BF53-4EF0-8FC2-26C4B364170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4960" t="33254" r="14942" b="33412"/>
          <a:stretch/>
        </p:blipFill>
        <p:spPr>
          <a:xfrm>
            <a:off x="437278" y="2868550"/>
            <a:ext cx="2145157" cy="457200"/>
          </a:xfrm>
          <a:prstGeom prst="rect">
            <a:avLst/>
          </a:prstGeom>
        </p:spPr>
      </p:pic>
    </p:spTree>
    <p:extLst>
      <p:ext uri="{BB962C8B-B14F-4D97-AF65-F5344CB8AC3E}">
        <p14:creationId xmlns:p14="http://schemas.microsoft.com/office/powerpoint/2010/main" val="234422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dark gray">
    <p:bg>
      <p:bgPr>
        <a:solidFill>
          <a:srgbClr val="353535"/>
        </a:solidFill>
        <a:effectLst/>
      </p:bgPr>
    </p:bg>
    <p:spTree>
      <p:nvGrpSpPr>
        <p:cNvPr id="1" name=""/>
        <p:cNvGrpSpPr/>
        <p:nvPr/>
      </p:nvGrpSpPr>
      <p:grpSpPr>
        <a:xfrm>
          <a:off x="0" y="0"/>
          <a:ext cx="0" cy="0"/>
          <a:chOff x="0" y="0"/>
          <a:chExt cx="0" cy="0"/>
        </a:xfrm>
      </p:grpSpPr>
      <p:sp>
        <p:nvSpPr>
          <p:cNvPr id="5" name="Text Box 3">
            <a:extLst>
              <a:ext uri="{FF2B5EF4-FFF2-40B4-BE49-F238E27FC236}">
                <a16:creationId xmlns:a16="http://schemas.microsoft.com/office/drawing/2014/main" id="{7781E3A6-A3C6-4D60-9F86-583B84F19688}"/>
              </a:ext>
            </a:extLst>
          </p:cNvPr>
          <p:cNvSpPr txBox="1">
            <a:spLocks noChangeArrowheads="1"/>
          </p:cNvSpPr>
          <p:nvPr userDrawn="1"/>
        </p:nvSpPr>
        <p:spPr bwMode="blackWhite">
          <a:xfrm>
            <a:off x="437086" y="6551444"/>
            <a:ext cx="4572000" cy="109866"/>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1932" eaLnBrk="0" hangingPunct="0"/>
            <a:r>
              <a:rPr lang="en-US" sz="700" dirty="0">
                <a:solidFill>
                  <a:schemeClr val="bg1"/>
                </a:solidFill>
                <a:cs typeface="Segoe UI" pitchFamily="34" charset="0"/>
              </a:rPr>
              <a:t>© Copyright Microsoft Corporation. All rights reserved. </a:t>
            </a:r>
          </a:p>
        </p:txBody>
      </p:sp>
      <p:pic>
        <p:nvPicPr>
          <p:cNvPr id="6" name="Picture 5">
            <a:extLst>
              <a:ext uri="{FF2B5EF4-FFF2-40B4-BE49-F238E27FC236}">
                <a16:creationId xmlns:a16="http://schemas.microsoft.com/office/drawing/2014/main" id="{87633BA8-48F5-4CA8-868B-5DE15538269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4960" t="33254" r="14942" b="33412"/>
          <a:stretch/>
        </p:blipFill>
        <p:spPr>
          <a:xfrm>
            <a:off x="437278" y="2868550"/>
            <a:ext cx="2145157" cy="457200"/>
          </a:xfrm>
          <a:prstGeom prst="rect">
            <a:avLst/>
          </a:prstGeom>
        </p:spPr>
      </p:pic>
    </p:spTree>
    <p:extLst>
      <p:ext uri="{BB962C8B-B14F-4D97-AF65-F5344CB8AC3E}">
        <p14:creationId xmlns:p14="http://schemas.microsoft.com/office/powerpoint/2010/main" val="9340265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ection title phot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40F2F5-3765-493D-B3AE-18E37F967F5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5436" r="18018" b="15436"/>
          <a:stretch/>
        </p:blipFill>
        <p:spPr>
          <a:xfrm>
            <a:off x="0" y="0"/>
            <a:ext cx="12436475" cy="6994525"/>
          </a:xfrm>
          <a:prstGeom prst="rect">
            <a:avLst/>
          </a:prstGeom>
        </p:spPr>
      </p:pic>
      <p:sp>
        <p:nvSpPr>
          <p:cNvPr id="14" name="Rectangle 13">
            <a:extLst>
              <a:ext uri="{FF2B5EF4-FFF2-40B4-BE49-F238E27FC236}">
                <a16:creationId xmlns:a16="http://schemas.microsoft.com/office/drawing/2014/main" id="{55FF95E8-9533-49BC-B701-E6EBF5B64B5A}"/>
              </a:ext>
            </a:extLst>
          </p:cNvPr>
          <p:cNvSpPr/>
          <p:nvPr userDrawn="1"/>
        </p:nvSpPr>
        <p:spPr bwMode="auto">
          <a:xfrm>
            <a:off x="0" y="0"/>
            <a:ext cx="9250680" cy="6994525"/>
          </a:xfrm>
          <a:prstGeom prst="rect">
            <a:avLst/>
          </a:prstGeom>
          <a:gradFill flip="none" rotWithShape="1">
            <a:gsLst>
              <a:gs pos="0">
                <a:schemeClr val="accent1">
                  <a:lumMod val="5000"/>
                  <a:lumOff val="95000"/>
                  <a:alpha val="94000"/>
                </a:schemeClr>
              </a:gs>
              <a:gs pos="55800">
                <a:srgbClr val="FFFFFF">
                  <a:alpha val="60000"/>
                </a:srgbClr>
              </a:gs>
              <a:gs pos="100000">
                <a:schemeClr val="bg2">
                  <a:alpha val="0"/>
                </a:schemeClr>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a:extLst>
              <a:ext uri="{FF2B5EF4-FFF2-40B4-BE49-F238E27FC236}">
                <a16:creationId xmlns:a16="http://schemas.microsoft.com/office/drawing/2014/main" id="{72AEB49B-91DB-49CD-9812-DE40D464738E}"/>
              </a:ext>
            </a:extLst>
          </p:cNvPr>
          <p:cNvSpPr/>
          <p:nvPr userDrawn="1"/>
        </p:nvSpPr>
        <p:spPr bwMode="auto">
          <a:xfrm>
            <a:off x="434975" y="2170631"/>
            <a:ext cx="7627938" cy="36576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lvl="0" algn="ctr" defTabSz="932114"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2" name="Title 1">
            <a:extLst>
              <a:ext uri="{FF2B5EF4-FFF2-40B4-BE49-F238E27FC236}">
                <a16:creationId xmlns:a16="http://schemas.microsoft.com/office/drawing/2014/main" id="{B7E5A94F-1B0E-438C-BEB0-08319283D993}"/>
              </a:ext>
            </a:extLst>
          </p:cNvPr>
          <p:cNvSpPr>
            <a:spLocks noGrp="1"/>
          </p:cNvSpPr>
          <p:nvPr>
            <p:ph type="title" hasCustomPrompt="1"/>
          </p:nvPr>
        </p:nvSpPr>
        <p:spPr>
          <a:xfrm>
            <a:off x="661988" y="2590884"/>
            <a:ext cx="7169406" cy="1828800"/>
          </a:xfrm>
          <a:noFill/>
        </p:spPr>
        <p:txBody>
          <a:bodyPr lIns="0" tIns="0" rIns="0" bIns="182880" anchor="b" anchorCtr="0"/>
          <a:lstStyle>
            <a:lvl1pPr>
              <a:defRPr sz="5398" strike="noStrike" spc="-150" baseline="0">
                <a:solidFill>
                  <a:schemeClr val="bg2"/>
                </a:solidFill>
                <a:latin typeface="+mj-lt"/>
              </a:defRPr>
            </a:lvl1pPr>
          </a:lstStyle>
          <a:p>
            <a:r>
              <a:rPr lang="en-US" dirty="0"/>
              <a:t>Azure presentation</a:t>
            </a:r>
            <a:br>
              <a:rPr lang="en-US" dirty="0"/>
            </a:br>
            <a:r>
              <a:rPr lang="en-US" dirty="0"/>
              <a:t>title or event name</a:t>
            </a:r>
          </a:p>
        </p:txBody>
      </p:sp>
      <p:sp>
        <p:nvSpPr>
          <p:cNvPr id="13" name="Text Placeholder 4">
            <a:extLst>
              <a:ext uri="{FF2B5EF4-FFF2-40B4-BE49-F238E27FC236}">
                <a16:creationId xmlns:a16="http://schemas.microsoft.com/office/drawing/2014/main" id="{4AF19190-07D8-48EC-8023-0C17CCD354E3}"/>
              </a:ext>
            </a:extLst>
          </p:cNvPr>
          <p:cNvSpPr>
            <a:spLocks noGrp="1"/>
          </p:cNvSpPr>
          <p:nvPr>
            <p:ph type="body" sz="quarter" idx="12" hasCustomPrompt="1"/>
          </p:nvPr>
        </p:nvSpPr>
        <p:spPr>
          <a:xfrm>
            <a:off x="661990" y="4429280"/>
            <a:ext cx="6230328" cy="964256"/>
          </a:xfrm>
          <a:noFill/>
        </p:spPr>
        <p:txBody>
          <a:bodyPr lIns="0" tIns="0" rIns="0" bIns="0">
            <a:noAutofit/>
          </a:bodyPr>
          <a:lstStyle>
            <a:lvl1pPr marL="0" indent="0">
              <a:lnSpc>
                <a:spcPct val="100000"/>
              </a:lnSpc>
              <a:spcBef>
                <a:spcPts val="0"/>
              </a:spcBef>
              <a:spcAft>
                <a:spcPts val="0"/>
              </a:spcAft>
              <a:buNone/>
              <a:defRPr sz="1800" spc="0" baseline="0">
                <a:solidFill>
                  <a:schemeClr val="bg2"/>
                </a:solidFill>
                <a:latin typeface="+mn-lt"/>
              </a:defRPr>
            </a:lvl1pPr>
          </a:lstStyle>
          <a:p>
            <a:pPr lvl="0"/>
            <a:r>
              <a:rPr lang="en-US" dirty="0"/>
              <a:t>Author name</a:t>
            </a:r>
          </a:p>
          <a:p>
            <a:pPr lvl="0"/>
            <a:r>
              <a:rPr lang="en-US" dirty="0"/>
              <a:t>Date</a:t>
            </a:r>
          </a:p>
        </p:txBody>
      </p:sp>
      <p:pic>
        <p:nvPicPr>
          <p:cNvPr id="7" name="Picture 6">
            <a:extLst>
              <a:ext uri="{FF2B5EF4-FFF2-40B4-BE49-F238E27FC236}">
                <a16:creationId xmlns:a16="http://schemas.microsoft.com/office/drawing/2014/main" id="{BB94A8BD-C373-4DF1-B831-20BEEA1C57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2873" y="251902"/>
            <a:ext cx="1776597" cy="587540"/>
          </a:xfrm>
          <a:prstGeom prst="rect">
            <a:avLst/>
          </a:prstGeom>
        </p:spPr>
      </p:pic>
    </p:spTree>
    <p:extLst>
      <p:ext uri="{BB962C8B-B14F-4D97-AF65-F5344CB8AC3E}">
        <p14:creationId xmlns:p14="http://schemas.microsoft.com/office/powerpoint/2010/main" val="117766626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resentation title slide white phot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3E6D01-3E0F-4BD4-80CB-FAB8F44B0A0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6566" r="12909" b="-1"/>
          <a:stretch/>
        </p:blipFill>
        <p:spPr>
          <a:xfrm>
            <a:off x="0" y="0"/>
            <a:ext cx="12436475" cy="6994525"/>
          </a:xfrm>
          <a:prstGeom prst="rect">
            <a:avLst/>
          </a:prstGeom>
        </p:spPr>
      </p:pic>
      <p:sp>
        <p:nvSpPr>
          <p:cNvPr id="16" name="Rectangle 15">
            <a:extLst>
              <a:ext uri="{FF2B5EF4-FFF2-40B4-BE49-F238E27FC236}">
                <a16:creationId xmlns:a16="http://schemas.microsoft.com/office/drawing/2014/main" id="{C01F7B8B-303A-4D8B-98B1-89FED98B9B16}"/>
              </a:ext>
            </a:extLst>
          </p:cNvPr>
          <p:cNvSpPr/>
          <p:nvPr userDrawn="1"/>
        </p:nvSpPr>
        <p:spPr bwMode="auto">
          <a:xfrm rot="5400000">
            <a:off x="5722938" y="-5722934"/>
            <a:ext cx="990602" cy="12436476"/>
          </a:xfrm>
          <a:prstGeom prst="rect">
            <a:avLst/>
          </a:prstGeom>
          <a:gradFill flip="none" rotWithShape="1">
            <a:gsLst>
              <a:gs pos="0">
                <a:schemeClr val="accent1">
                  <a:lumMod val="5000"/>
                  <a:lumOff val="95000"/>
                  <a:alpha val="75000"/>
                </a:schemeClr>
              </a:gs>
              <a:gs pos="100000">
                <a:schemeClr val="bg2">
                  <a:alpha val="0"/>
                </a:schemeClr>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a:extLst>
              <a:ext uri="{FF2B5EF4-FFF2-40B4-BE49-F238E27FC236}">
                <a16:creationId xmlns:a16="http://schemas.microsoft.com/office/drawing/2014/main" id="{13532A61-7338-495C-8787-A222781205FF}"/>
              </a:ext>
            </a:extLst>
          </p:cNvPr>
          <p:cNvSpPr/>
          <p:nvPr userDrawn="1"/>
        </p:nvSpPr>
        <p:spPr bwMode="auto">
          <a:xfrm>
            <a:off x="434976" y="2170631"/>
            <a:ext cx="7627938" cy="36576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lvl="0" algn="ctr" defTabSz="932114"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4" name="Title 1">
            <a:extLst>
              <a:ext uri="{FF2B5EF4-FFF2-40B4-BE49-F238E27FC236}">
                <a16:creationId xmlns:a16="http://schemas.microsoft.com/office/drawing/2014/main" id="{C12028E2-C5DC-4CA9-88C9-D5024B2AD46E}"/>
              </a:ext>
            </a:extLst>
          </p:cNvPr>
          <p:cNvSpPr>
            <a:spLocks noGrp="1"/>
          </p:cNvSpPr>
          <p:nvPr>
            <p:ph type="title" hasCustomPrompt="1"/>
          </p:nvPr>
        </p:nvSpPr>
        <p:spPr>
          <a:xfrm>
            <a:off x="661988" y="2590884"/>
            <a:ext cx="7169406" cy="1828800"/>
          </a:xfrm>
          <a:noFill/>
        </p:spPr>
        <p:txBody>
          <a:bodyPr lIns="0" tIns="0" rIns="0" bIns="182880" anchor="b" anchorCtr="0"/>
          <a:lstStyle>
            <a:lvl1pPr>
              <a:defRPr sz="5398" strike="noStrike" spc="-150" baseline="0">
                <a:solidFill>
                  <a:schemeClr val="tx2"/>
                </a:solidFill>
                <a:latin typeface="+mj-lt"/>
              </a:defRPr>
            </a:lvl1pPr>
          </a:lstStyle>
          <a:p>
            <a:r>
              <a:rPr lang="en-US" dirty="0"/>
              <a:t>Azure presentation</a:t>
            </a:r>
            <a:br>
              <a:rPr lang="en-US" dirty="0"/>
            </a:br>
            <a:r>
              <a:rPr lang="en-US" dirty="0"/>
              <a:t>title or event name</a:t>
            </a:r>
          </a:p>
        </p:txBody>
      </p:sp>
      <p:sp>
        <p:nvSpPr>
          <p:cNvPr id="15" name="Text Placeholder 4">
            <a:extLst>
              <a:ext uri="{FF2B5EF4-FFF2-40B4-BE49-F238E27FC236}">
                <a16:creationId xmlns:a16="http://schemas.microsoft.com/office/drawing/2014/main" id="{6EFA9DF5-3A2A-422C-B2A6-A700C5CFD6E7}"/>
              </a:ext>
            </a:extLst>
          </p:cNvPr>
          <p:cNvSpPr>
            <a:spLocks noGrp="1"/>
          </p:cNvSpPr>
          <p:nvPr>
            <p:ph type="body" sz="quarter" idx="12" hasCustomPrompt="1"/>
          </p:nvPr>
        </p:nvSpPr>
        <p:spPr>
          <a:xfrm>
            <a:off x="661990" y="4429280"/>
            <a:ext cx="6230328" cy="964256"/>
          </a:xfrm>
          <a:noFill/>
        </p:spPr>
        <p:txBody>
          <a:bodyPr lIns="0" tIns="0" rIns="0" bIns="0">
            <a:noAutofit/>
          </a:bodyPr>
          <a:lstStyle>
            <a:lvl1pPr marL="0" indent="0">
              <a:lnSpc>
                <a:spcPct val="100000"/>
              </a:lnSpc>
              <a:spcBef>
                <a:spcPts val="0"/>
              </a:spcBef>
              <a:spcAft>
                <a:spcPts val="0"/>
              </a:spcAft>
              <a:buNone/>
              <a:defRPr sz="1800" spc="0" baseline="0">
                <a:solidFill>
                  <a:schemeClr val="tx1"/>
                </a:solidFill>
                <a:latin typeface="+mn-lt"/>
              </a:defRPr>
            </a:lvl1pPr>
          </a:lstStyle>
          <a:p>
            <a:pPr lvl="0"/>
            <a:r>
              <a:rPr lang="en-US" dirty="0"/>
              <a:t>Author name</a:t>
            </a:r>
          </a:p>
          <a:p>
            <a:pPr lvl="0"/>
            <a:r>
              <a:rPr lang="en-US" dirty="0"/>
              <a:t>Date</a:t>
            </a:r>
          </a:p>
        </p:txBody>
      </p:sp>
      <p:pic>
        <p:nvPicPr>
          <p:cNvPr id="8" name="Picture 7">
            <a:extLst>
              <a:ext uri="{FF2B5EF4-FFF2-40B4-BE49-F238E27FC236}">
                <a16:creationId xmlns:a16="http://schemas.microsoft.com/office/drawing/2014/main" id="{784461FB-856C-44B7-AF3E-D21A18D132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2873" y="251902"/>
            <a:ext cx="1776597" cy="587540"/>
          </a:xfrm>
          <a:prstGeom prst="rect">
            <a:avLst/>
          </a:prstGeom>
        </p:spPr>
      </p:pic>
    </p:spTree>
    <p:extLst>
      <p:ext uri="{BB962C8B-B14F-4D97-AF65-F5344CB8AC3E}">
        <p14:creationId xmlns:p14="http://schemas.microsoft.com/office/powerpoint/2010/main" val="1995001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08238" y="1212965"/>
            <a:ext cx="3694112" cy="463437"/>
          </a:xfrm>
        </p:spPr>
        <p:txBody>
          <a:bodyPr lIns="0" tIns="0" rIns="0" bIns="0"/>
          <a:lstStyle>
            <a:lvl1pPr>
              <a:defRPr sz="1800" b="1" spc="0" baseline="0">
                <a:solidFill>
                  <a:srgbClr val="000000"/>
                </a:solidFill>
                <a:latin typeface="+mn-lt"/>
              </a:defRPr>
            </a:lvl1pPr>
          </a:lstStyle>
          <a:p>
            <a:r>
              <a:rPr lang="en-US" dirty="0"/>
              <a:t>Contents</a:t>
            </a:r>
          </a:p>
        </p:txBody>
      </p:sp>
      <p:sp>
        <p:nvSpPr>
          <p:cNvPr id="4" name="Text Placeholder 3"/>
          <p:cNvSpPr>
            <a:spLocks noGrp="1"/>
          </p:cNvSpPr>
          <p:nvPr>
            <p:ph type="body" sz="quarter" idx="10" hasCustomPrompt="1"/>
          </p:nvPr>
        </p:nvSpPr>
        <p:spPr>
          <a:xfrm>
            <a:off x="2408238" y="1679250"/>
            <a:ext cx="3694112" cy="3354708"/>
          </a:xfrm>
        </p:spPr>
        <p:txBody>
          <a:bodyPr wrap="square" lIns="0" tIns="0" rIns="0" bIns="0">
            <a:noAutofit/>
          </a:bodyPr>
          <a:lstStyle>
            <a:lvl1pPr marL="0" marR="0" indent="0" algn="l" defTabSz="517327" rtl="0" eaLnBrk="1" fontAlgn="auto" latinLnBrk="0" hangingPunct="1">
              <a:lnSpc>
                <a:spcPct val="100000"/>
              </a:lnSpc>
              <a:spcBef>
                <a:spcPts val="0"/>
              </a:spcBef>
              <a:spcAft>
                <a:spcPts val="900"/>
              </a:spcAft>
              <a:buClrTx/>
              <a:buSzPct val="90000"/>
              <a:buFont typeface="Wingdings" panose="05000000000000000000" pitchFamily="2" charset="2"/>
              <a:buNone/>
              <a:tabLst/>
              <a:defRPr sz="1800" spc="0" baseline="0">
                <a:solidFill>
                  <a:schemeClr val="tx2"/>
                </a:solidFill>
                <a:latin typeface="+mn-lt"/>
              </a:defRPr>
            </a:lvl1pPr>
            <a:lvl2pPr marL="228513" indent="0">
              <a:buNone/>
              <a:defRPr sz="1800"/>
            </a:lvl2pPr>
            <a:lvl3pPr marL="457024" indent="0">
              <a:buNone/>
              <a:defRPr sz="1800"/>
            </a:lvl3pPr>
            <a:lvl4pPr marL="685537" indent="0">
              <a:buNone/>
              <a:defRPr sz="1800"/>
            </a:lvl4pPr>
            <a:lvl5pPr marL="914049" indent="0">
              <a:buNone/>
              <a:defRPr sz="1800"/>
            </a:lvl5pPr>
          </a:lstStyle>
          <a:p>
            <a:pPr lvl="0"/>
            <a:r>
              <a:rPr lang="en-US" dirty="0"/>
              <a:t>##	Section title</a:t>
            </a:r>
          </a:p>
          <a:p>
            <a:pPr lvl="0"/>
            <a:r>
              <a:rPr lang="en-US" dirty="0"/>
              <a:t>##	Section title</a:t>
            </a:r>
          </a:p>
          <a:p>
            <a:pPr lvl="0"/>
            <a:r>
              <a:rPr lang="en-US" dirty="0"/>
              <a:t>##	Section title</a:t>
            </a:r>
          </a:p>
          <a:p>
            <a:pPr lvl="0"/>
            <a:r>
              <a:rPr lang="en-US" dirty="0"/>
              <a:t>##	Section title</a:t>
            </a:r>
          </a:p>
          <a:p>
            <a:pPr lvl="0"/>
            <a:r>
              <a:rPr lang="en-US" dirty="0"/>
              <a:t>##	Section title</a:t>
            </a:r>
          </a:p>
          <a:p>
            <a:pPr lvl="0"/>
            <a:r>
              <a:rPr lang="en-US" dirty="0"/>
              <a:t>##	Section title</a:t>
            </a:r>
          </a:p>
          <a:p>
            <a:pPr lvl="0"/>
            <a:r>
              <a:rPr lang="en-US" dirty="0"/>
              <a:t>##	Section title</a:t>
            </a:r>
          </a:p>
        </p:txBody>
      </p:sp>
      <p:sp>
        <p:nvSpPr>
          <p:cNvPr id="5" name="TextBox 4">
            <a:extLst>
              <a:ext uri="{FF2B5EF4-FFF2-40B4-BE49-F238E27FC236}">
                <a16:creationId xmlns:a16="http://schemas.microsoft.com/office/drawing/2014/main" id="{5D886E38-6DEB-477A-985F-0D8CB205C5D0}"/>
              </a:ext>
            </a:extLst>
          </p:cNvPr>
          <p:cNvSpPr txBox="1"/>
          <p:nvPr userDrawn="1"/>
        </p:nvSpPr>
        <p:spPr>
          <a:xfrm>
            <a:off x="445129" y="6559030"/>
            <a:ext cx="1003980" cy="98880"/>
          </a:xfrm>
          <a:prstGeom prst="rect">
            <a:avLst/>
          </a:prstGeom>
          <a:noFill/>
        </p:spPr>
        <p:txBody>
          <a:bodyPr wrap="none" lIns="0" tIns="0" rIns="0" bIns="0" rtlCol="0">
            <a:spAutoFit/>
          </a:bodyPr>
          <a:lstStyle/>
          <a:p>
            <a:pPr>
              <a:lnSpc>
                <a:spcPct val="90000"/>
              </a:lnSpc>
              <a:spcAft>
                <a:spcPts val="600"/>
              </a:spcAft>
            </a:pPr>
            <a:r>
              <a:rPr lang="en-US" sz="700" dirty="0">
                <a:solidFill>
                  <a:schemeClr val="bg1">
                    <a:lumMod val="65000"/>
                  </a:schemeClr>
                </a:solidFill>
              </a:rPr>
              <a:t>© Microsoft Corporation</a:t>
            </a:r>
            <a:endParaRPr lang="en-US" sz="800" dirty="0">
              <a:solidFill>
                <a:schemeClr val="bg1">
                  <a:lumMod val="65000"/>
                </a:schemeClr>
              </a:solidFill>
            </a:endParaRPr>
          </a:p>
        </p:txBody>
      </p:sp>
    </p:spTree>
    <p:extLst>
      <p:ext uri="{BB962C8B-B14F-4D97-AF65-F5344CB8AC3E}">
        <p14:creationId xmlns:p14="http://schemas.microsoft.com/office/powerpoint/2010/main" val="340125043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body slide">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0A83EF54-F800-4521-AA68-2B27B0B561A2}"/>
              </a:ext>
            </a:extLst>
          </p:cNvPr>
          <p:cNvSpPr>
            <a:spLocks noGrp="1"/>
          </p:cNvSpPr>
          <p:nvPr>
            <p:ph type="body" sz="quarter" idx="10" hasCustomPrompt="1"/>
          </p:nvPr>
        </p:nvSpPr>
        <p:spPr>
          <a:xfrm>
            <a:off x="434975" y="1142881"/>
            <a:ext cx="11567160" cy="1128514"/>
          </a:xfrm>
        </p:spPr>
        <p:txBody>
          <a:bodyPr wrap="square" lIns="0" tIns="0" rIns="0" bIns="0">
            <a:spAutoFit/>
          </a:bodyPr>
          <a:lstStyle>
            <a:lvl1pPr marL="0" marR="0" indent="0" algn="l" defTabSz="932384" rtl="0" eaLnBrk="1" fontAlgn="auto" latinLnBrk="0" hangingPunct="1">
              <a:lnSpc>
                <a:spcPct val="100000"/>
              </a:lnSpc>
              <a:spcBef>
                <a:spcPts val="0"/>
              </a:spcBef>
              <a:spcAft>
                <a:spcPts val="1398"/>
              </a:spcAft>
              <a:buClrTx/>
              <a:buSzPct val="90000"/>
              <a:buFont typeface="Wingdings" panose="05000000000000000000" pitchFamily="2" charset="2"/>
              <a:buNone/>
              <a:tabLst/>
              <a:defRPr lang="en-US" sz="1800" b="1" i="0" kern="1200" spc="0" baseline="0" dirty="0">
                <a:solidFill>
                  <a:srgbClr val="000000"/>
                </a:solidFill>
                <a:latin typeface="+mn-lt"/>
                <a:ea typeface="+mn-ea"/>
                <a:cs typeface="+mn-cs"/>
              </a:defRPr>
            </a:lvl1pPr>
            <a:lvl2pPr marL="0" indent="0">
              <a:lnSpc>
                <a:spcPct val="100000"/>
              </a:lnSpc>
              <a:spcBef>
                <a:spcPts val="0"/>
              </a:spcBef>
              <a:spcAft>
                <a:spcPts val="1398"/>
              </a:spcAft>
              <a:buNone/>
              <a:defRPr sz="1800">
                <a:solidFill>
                  <a:srgbClr val="000000"/>
                </a:solidFill>
              </a:defRPr>
            </a:lvl2pPr>
            <a:lvl3pPr marL="0" indent="0">
              <a:lnSpc>
                <a:spcPct val="100000"/>
              </a:lnSpc>
              <a:spcBef>
                <a:spcPts val="0"/>
              </a:spcBef>
              <a:spcAft>
                <a:spcPts val="1398"/>
              </a:spcAft>
              <a:buNone/>
              <a:defRPr sz="1398">
                <a:solidFill>
                  <a:srgbClr val="000000"/>
                </a:solidFill>
              </a:defRPr>
            </a:lvl3pPr>
            <a:lvl4pPr marL="685537" indent="0">
              <a:spcBef>
                <a:spcPts val="0"/>
              </a:spcBef>
              <a:spcAft>
                <a:spcPts val="1298"/>
              </a:spcAft>
              <a:buNone/>
              <a:defRPr sz="2000"/>
            </a:lvl4pPr>
            <a:lvl5pPr marL="914049" indent="0">
              <a:buNone/>
              <a:defRPr/>
            </a:lvl5pPr>
          </a:lstStyle>
          <a:p>
            <a:pPr lvl="0"/>
            <a:r>
              <a:rPr lang="en-US" dirty="0"/>
              <a:t>First level Segoe UI </a:t>
            </a:r>
            <a:r>
              <a:rPr lang="en-US" dirty="0" err="1"/>
              <a:t>Semibold</a:t>
            </a:r>
            <a:r>
              <a:rPr lang="en-US" dirty="0"/>
              <a:t> 18pt</a:t>
            </a:r>
          </a:p>
          <a:p>
            <a:pPr lvl="1"/>
            <a:r>
              <a:rPr lang="en-US" dirty="0"/>
              <a:t>Second level Segoe UI 18pt</a:t>
            </a:r>
          </a:p>
          <a:p>
            <a:pPr lvl="2"/>
            <a:r>
              <a:rPr lang="en-US" dirty="0"/>
              <a:t>Third level Segoe UI 14pt</a:t>
            </a:r>
          </a:p>
        </p:txBody>
      </p:sp>
      <p:sp>
        <p:nvSpPr>
          <p:cNvPr id="14" name="Title Placeholder 1">
            <a:extLst>
              <a:ext uri="{FF2B5EF4-FFF2-40B4-BE49-F238E27FC236}">
                <a16:creationId xmlns:a16="http://schemas.microsoft.com/office/drawing/2014/main" id="{AE6F3ED0-7F59-40C0-BDE3-5E04439997A5}"/>
              </a:ext>
            </a:extLst>
          </p:cNvPr>
          <p:cNvSpPr>
            <a:spLocks noGrp="1"/>
          </p:cNvSpPr>
          <p:nvPr>
            <p:ph type="title" hasCustomPrompt="1"/>
          </p:nvPr>
        </p:nvSpPr>
        <p:spPr>
          <a:xfrm>
            <a:off x="434975" y="227016"/>
            <a:ext cx="11563350" cy="754061"/>
          </a:xfrm>
          <a:prstGeom prst="rect">
            <a:avLst/>
          </a:prstGeom>
        </p:spPr>
        <p:txBody>
          <a:bodyPr vert="horz" wrap="square" lIns="0" tIns="164592" rIns="0" bIns="0" rtlCol="0" anchor="t">
            <a:noAutofit/>
          </a:bodyPr>
          <a:lstStyle>
            <a:lvl1pPr>
              <a:defRPr>
                <a:solidFill>
                  <a:schemeClr val="tx2"/>
                </a:solidFill>
              </a:defRPr>
            </a:lvl1pPr>
          </a:lstStyle>
          <a:p>
            <a:r>
              <a:rPr lang="en-US" dirty="0"/>
              <a:t>Heading Segoe UI </a:t>
            </a:r>
            <a:r>
              <a:rPr lang="en-US" dirty="0" err="1"/>
              <a:t>Semibold</a:t>
            </a:r>
            <a:r>
              <a:rPr lang="en-US" dirty="0"/>
              <a:t> 36pt</a:t>
            </a:r>
          </a:p>
        </p:txBody>
      </p:sp>
      <p:sp>
        <p:nvSpPr>
          <p:cNvPr id="8" name="TextBox 7">
            <a:extLst>
              <a:ext uri="{FF2B5EF4-FFF2-40B4-BE49-F238E27FC236}">
                <a16:creationId xmlns:a16="http://schemas.microsoft.com/office/drawing/2014/main" id="{23054922-7BB2-4879-9591-0FC564128406}"/>
              </a:ext>
            </a:extLst>
          </p:cNvPr>
          <p:cNvSpPr txBox="1"/>
          <p:nvPr userDrawn="1"/>
        </p:nvSpPr>
        <p:spPr>
          <a:xfrm>
            <a:off x="445129" y="6559030"/>
            <a:ext cx="1003980" cy="98880"/>
          </a:xfrm>
          <a:prstGeom prst="rect">
            <a:avLst/>
          </a:prstGeom>
          <a:noFill/>
        </p:spPr>
        <p:txBody>
          <a:bodyPr wrap="none" lIns="0" tIns="0" rIns="0" bIns="0" rtlCol="0">
            <a:spAutoFit/>
          </a:bodyPr>
          <a:lstStyle/>
          <a:p>
            <a:pPr>
              <a:lnSpc>
                <a:spcPct val="90000"/>
              </a:lnSpc>
              <a:spcAft>
                <a:spcPts val="600"/>
              </a:spcAft>
            </a:pPr>
            <a:r>
              <a:rPr lang="en-US" sz="700" dirty="0">
                <a:solidFill>
                  <a:schemeClr val="bg1">
                    <a:lumMod val="65000"/>
                  </a:schemeClr>
                </a:solidFill>
              </a:rPr>
              <a:t>© Microsoft Corporation</a:t>
            </a:r>
            <a:endParaRPr lang="en-US" sz="800" dirty="0">
              <a:solidFill>
                <a:schemeClr val="bg1">
                  <a:lumMod val="65000"/>
                </a:schemeClr>
              </a:solidFill>
            </a:endParaRPr>
          </a:p>
        </p:txBody>
      </p:sp>
    </p:spTree>
    <p:extLst>
      <p:ext uri="{BB962C8B-B14F-4D97-AF65-F5344CB8AC3E}">
        <p14:creationId xmlns:p14="http://schemas.microsoft.com/office/powerpoint/2010/main" val="320532296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body with bullets slide">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0A83EF54-F800-4521-AA68-2B27B0B561A2}"/>
              </a:ext>
            </a:extLst>
          </p:cNvPr>
          <p:cNvSpPr>
            <a:spLocks noGrp="1"/>
          </p:cNvSpPr>
          <p:nvPr>
            <p:ph type="body" sz="quarter" idx="10" hasCustomPrompt="1"/>
          </p:nvPr>
        </p:nvSpPr>
        <p:spPr>
          <a:xfrm>
            <a:off x="446087" y="1142881"/>
            <a:ext cx="11567160" cy="1128514"/>
          </a:xfrm>
        </p:spPr>
        <p:txBody>
          <a:bodyPr wrap="square" lIns="0" tIns="0" rIns="0" bIns="0">
            <a:spAutoFit/>
          </a:bodyPr>
          <a:lstStyle>
            <a:lvl1pPr marL="285640" indent="-285640">
              <a:lnSpc>
                <a:spcPct val="100000"/>
              </a:lnSpc>
              <a:spcBef>
                <a:spcPts val="0"/>
              </a:spcBef>
              <a:spcAft>
                <a:spcPts val="1398"/>
              </a:spcAft>
              <a:buFont typeface="Arial" panose="020B0604020202020204" pitchFamily="34" charset="0"/>
              <a:buChar char="•"/>
              <a:defRPr sz="1800" b="0" i="0">
                <a:solidFill>
                  <a:srgbClr val="000000"/>
                </a:solidFill>
                <a:latin typeface="+mj-lt"/>
              </a:defRPr>
            </a:lvl1pPr>
            <a:lvl2pPr marL="514152" indent="-285640">
              <a:lnSpc>
                <a:spcPct val="100000"/>
              </a:lnSpc>
              <a:spcBef>
                <a:spcPts val="0"/>
              </a:spcBef>
              <a:spcAft>
                <a:spcPts val="1398"/>
              </a:spcAft>
              <a:buFont typeface="Arial" panose="020B0604020202020204" pitchFamily="34" charset="0"/>
              <a:buChar char="•"/>
              <a:defRPr sz="1800">
                <a:solidFill>
                  <a:srgbClr val="000000"/>
                </a:solidFill>
              </a:defRPr>
            </a:lvl2pPr>
            <a:lvl3pPr marL="742665" indent="-285640">
              <a:lnSpc>
                <a:spcPct val="100000"/>
              </a:lnSpc>
              <a:spcBef>
                <a:spcPts val="0"/>
              </a:spcBef>
              <a:spcAft>
                <a:spcPts val="1398"/>
              </a:spcAft>
              <a:buFont typeface="Arial" panose="020B0604020202020204" pitchFamily="34" charset="0"/>
              <a:buChar char="•"/>
              <a:defRPr sz="1398">
                <a:solidFill>
                  <a:srgbClr val="000000"/>
                </a:solidFill>
              </a:defRPr>
            </a:lvl3pPr>
            <a:lvl4pPr marL="685537" indent="0">
              <a:spcBef>
                <a:spcPts val="0"/>
              </a:spcBef>
              <a:spcAft>
                <a:spcPts val="1298"/>
              </a:spcAft>
              <a:buNone/>
              <a:defRPr sz="2000"/>
            </a:lvl4pPr>
            <a:lvl5pPr marL="914049" indent="0">
              <a:buNone/>
              <a:defRPr/>
            </a:lvl5pPr>
          </a:lstStyle>
          <a:p>
            <a:pPr lvl="0"/>
            <a:r>
              <a:rPr lang="en-US" dirty="0"/>
              <a:t>First level Segoe UI </a:t>
            </a:r>
            <a:r>
              <a:rPr lang="en-US" dirty="0" err="1"/>
              <a:t>Semibold</a:t>
            </a:r>
            <a:r>
              <a:rPr lang="en-US" dirty="0"/>
              <a:t> 18pt</a:t>
            </a:r>
          </a:p>
          <a:p>
            <a:pPr lvl="1"/>
            <a:r>
              <a:rPr lang="en-US" dirty="0"/>
              <a:t>Second level Segoe UI 18pt</a:t>
            </a:r>
          </a:p>
          <a:p>
            <a:pPr lvl="2"/>
            <a:r>
              <a:rPr lang="en-US" dirty="0"/>
              <a:t>Third level Segoe UI 14pt</a:t>
            </a:r>
          </a:p>
        </p:txBody>
      </p:sp>
      <p:sp>
        <p:nvSpPr>
          <p:cNvPr id="14" name="Title Placeholder 1">
            <a:extLst>
              <a:ext uri="{FF2B5EF4-FFF2-40B4-BE49-F238E27FC236}">
                <a16:creationId xmlns:a16="http://schemas.microsoft.com/office/drawing/2014/main" id="{AE6F3ED0-7F59-40C0-BDE3-5E04439997A5}"/>
              </a:ext>
            </a:extLst>
          </p:cNvPr>
          <p:cNvSpPr>
            <a:spLocks noGrp="1"/>
          </p:cNvSpPr>
          <p:nvPr>
            <p:ph type="title" hasCustomPrompt="1"/>
          </p:nvPr>
        </p:nvSpPr>
        <p:spPr>
          <a:xfrm>
            <a:off x="434975" y="227016"/>
            <a:ext cx="11563350" cy="754061"/>
          </a:xfrm>
          <a:prstGeom prst="rect">
            <a:avLst/>
          </a:prstGeom>
        </p:spPr>
        <p:txBody>
          <a:bodyPr vert="horz" wrap="square" lIns="0" tIns="164592" rIns="0" bIns="0" rtlCol="0" anchor="t">
            <a:noAutofit/>
          </a:bodyPr>
          <a:lstStyle>
            <a:lvl1pPr>
              <a:defRPr>
                <a:solidFill>
                  <a:schemeClr val="tx2"/>
                </a:solidFill>
              </a:defRPr>
            </a:lvl1pPr>
          </a:lstStyle>
          <a:p>
            <a:r>
              <a:rPr lang="en-US" dirty="0"/>
              <a:t>Heading Segoe UI </a:t>
            </a:r>
            <a:r>
              <a:rPr lang="en-US" dirty="0" err="1"/>
              <a:t>Semibold</a:t>
            </a:r>
            <a:r>
              <a:rPr lang="en-US" dirty="0"/>
              <a:t> 36pt (with bullets)</a:t>
            </a:r>
          </a:p>
        </p:txBody>
      </p:sp>
      <p:grpSp>
        <p:nvGrpSpPr>
          <p:cNvPr id="7" name="Group 6">
            <a:extLst>
              <a:ext uri="{FF2B5EF4-FFF2-40B4-BE49-F238E27FC236}">
                <a16:creationId xmlns:a16="http://schemas.microsoft.com/office/drawing/2014/main" id="{4B26EB38-B802-47F3-8575-888FC1AA6B67}"/>
              </a:ext>
            </a:extLst>
          </p:cNvPr>
          <p:cNvGrpSpPr/>
          <p:nvPr userDrawn="1"/>
        </p:nvGrpSpPr>
        <p:grpSpPr>
          <a:xfrm>
            <a:off x="445130" y="6559002"/>
            <a:ext cx="11553197" cy="98880"/>
            <a:chOff x="445128" y="6559056"/>
            <a:chExt cx="11553197" cy="98881"/>
          </a:xfrm>
        </p:grpSpPr>
        <p:sp>
          <p:nvSpPr>
            <p:cNvPr id="8" name="TextBox 7">
              <a:extLst>
                <a:ext uri="{FF2B5EF4-FFF2-40B4-BE49-F238E27FC236}">
                  <a16:creationId xmlns:a16="http://schemas.microsoft.com/office/drawing/2014/main" id="{E0F140AB-64C1-48AA-A79D-6818AEB0D90E}"/>
                </a:ext>
              </a:extLst>
            </p:cNvPr>
            <p:cNvSpPr txBox="1"/>
            <p:nvPr userDrawn="1"/>
          </p:nvSpPr>
          <p:spPr>
            <a:xfrm>
              <a:off x="445128" y="6559056"/>
              <a:ext cx="1003980" cy="98881"/>
            </a:xfrm>
            <a:prstGeom prst="rect">
              <a:avLst/>
            </a:prstGeom>
            <a:noFill/>
          </p:spPr>
          <p:txBody>
            <a:bodyPr wrap="none" lIns="0" tIns="0" rIns="0" bIns="0" rtlCol="0">
              <a:spAutoFit/>
            </a:bodyPr>
            <a:lstStyle/>
            <a:p>
              <a:pPr>
                <a:lnSpc>
                  <a:spcPct val="90000"/>
                </a:lnSpc>
                <a:spcAft>
                  <a:spcPts val="600"/>
                </a:spcAft>
              </a:pPr>
              <a:r>
                <a:rPr lang="en-US" sz="700" dirty="0">
                  <a:solidFill>
                    <a:schemeClr val="bg1">
                      <a:lumMod val="65000"/>
                    </a:schemeClr>
                  </a:solidFill>
                </a:rPr>
                <a:t>© Microsoft Corporation</a:t>
              </a:r>
              <a:endParaRPr lang="en-US" sz="800" dirty="0">
                <a:solidFill>
                  <a:schemeClr val="bg1">
                    <a:lumMod val="65000"/>
                  </a:schemeClr>
                </a:solidFill>
              </a:endParaRPr>
            </a:p>
          </p:txBody>
        </p:sp>
        <p:sp>
          <p:nvSpPr>
            <p:cNvPr id="9" name="Freeform: Shape 8">
              <a:extLst>
                <a:ext uri="{FF2B5EF4-FFF2-40B4-BE49-F238E27FC236}">
                  <a16:creationId xmlns:a16="http://schemas.microsoft.com/office/drawing/2014/main" id="{D3818870-6D91-4EAA-9132-2E15E4E80F8B}"/>
                </a:ext>
              </a:extLst>
            </p:cNvPr>
            <p:cNvSpPr/>
            <p:nvPr userDrawn="1"/>
          </p:nvSpPr>
          <p:spPr bwMode="auto">
            <a:xfrm>
              <a:off x="11784176" y="6573241"/>
              <a:ext cx="214149" cy="61668"/>
            </a:xfrm>
            <a:custGeom>
              <a:avLst/>
              <a:gdLst/>
              <a:ahLst/>
              <a:cxnLst/>
              <a:rect l="l" t="t" r="r" b="b"/>
              <a:pathLst>
                <a:path w="306116" h="88152">
                  <a:moveTo>
                    <a:pt x="280481" y="31681"/>
                  </a:moveTo>
                  <a:cubicBezTo>
                    <a:pt x="275805" y="31681"/>
                    <a:pt x="271835" y="33354"/>
                    <a:pt x="268570" y="36700"/>
                  </a:cubicBezTo>
                  <a:cubicBezTo>
                    <a:pt x="265305" y="40045"/>
                    <a:pt x="263290" y="44419"/>
                    <a:pt x="262524" y="49820"/>
                  </a:cubicBezTo>
                  <a:lnTo>
                    <a:pt x="295959" y="49820"/>
                  </a:lnTo>
                  <a:cubicBezTo>
                    <a:pt x="295919" y="44096"/>
                    <a:pt x="294538" y="39642"/>
                    <a:pt x="291817" y="36458"/>
                  </a:cubicBezTo>
                  <a:cubicBezTo>
                    <a:pt x="289096" y="33273"/>
                    <a:pt x="285318" y="31681"/>
                    <a:pt x="280481" y="31681"/>
                  </a:cubicBezTo>
                  <a:close/>
                  <a:moveTo>
                    <a:pt x="140726" y="24789"/>
                  </a:moveTo>
                  <a:lnTo>
                    <a:pt x="150582" y="24789"/>
                  </a:lnTo>
                  <a:lnTo>
                    <a:pt x="150582" y="60219"/>
                  </a:lnTo>
                  <a:cubicBezTo>
                    <a:pt x="150582" y="73279"/>
                    <a:pt x="155580" y="79809"/>
                    <a:pt x="165576" y="79809"/>
                  </a:cubicBezTo>
                  <a:cubicBezTo>
                    <a:pt x="170413" y="79809"/>
                    <a:pt x="174393" y="78025"/>
                    <a:pt x="177517" y="74458"/>
                  </a:cubicBezTo>
                  <a:cubicBezTo>
                    <a:pt x="180641" y="70891"/>
                    <a:pt x="182203" y="66225"/>
                    <a:pt x="182203" y="60461"/>
                  </a:cubicBezTo>
                  <a:lnTo>
                    <a:pt x="182203" y="24789"/>
                  </a:lnTo>
                  <a:lnTo>
                    <a:pt x="192119" y="24789"/>
                  </a:lnTo>
                  <a:lnTo>
                    <a:pt x="192119" y="86701"/>
                  </a:lnTo>
                  <a:lnTo>
                    <a:pt x="182203" y="86701"/>
                  </a:lnTo>
                  <a:lnTo>
                    <a:pt x="182203" y="76906"/>
                  </a:lnTo>
                  <a:lnTo>
                    <a:pt x="181961" y="76906"/>
                  </a:lnTo>
                  <a:cubicBezTo>
                    <a:pt x="177850" y="84404"/>
                    <a:pt x="171481" y="88152"/>
                    <a:pt x="162855" y="88152"/>
                  </a:cubicBezTo>
                  <a:cubicBezTo>
                    <a:pt x="148103" y="88152"/>
                    <a:pt x="140726" y="79365"/>
                    <a:pt x="140726" y="61791"/>
                  </a:cubicBezTo>
                  <a:close/>
                  <a:moveTo>
                    <a:pt x="235093" y="23700"/>
                  </a:moveTo>
                  <a:cubicBezTo>
                    <a:pt x="237672" y="23700"/>
                    <a:pt x="239648" y="23983"/>
                    <a:pt x="241018" y="24547"/>
                  </a:cubicBezTo>
                  <a:lnTo>
                    <a:pt x="241018" y="34825"/>
                  </a:lnTo>
                  <a:cubicBezTo>
                    <a:pt x="239285" y="33495"/>
                    <a:pt x="236786" y="32830"/>
                    <a:pt x="233521" y="32830"/>
                  </a:cubicBezTo>
                  <a:cubicBezTo>
                    <a:pt x="229288" y="32830"/>
                    <a:pt x="225751" y="34825"/>
                    <a:pt x="222910" y="38816"/>
                  </a:cubicBezTo>
                  <a:cubicBezTo>
                    <a:pt x="220068" y="42806"/>
                    <a:pt x="218647" y="48248"/>
                    <a:pt x="218647" y="55140"/>
                  </a:cubicBezTo>
                  <a:lnTo>
                    <a:pt x="218647" y="86701"/>
                  </a:lnTo>
                  <a:lnTo>
                    <a:pt x="208732" y="86701"/>
                  </a:lnTo>
                  <a:lnTo>
                    <a:pt x="208732" y="24789"/>
                  </a:lnTo>
                  <a:lnTo>
                    <a:pt x="218647" y="24789"/>
                  </a:lnTo>
                  <a:lnTo>
                    <a:pt x="218647" y="37546"/>
                  </a:lnTo>
                  <a:lnTo>
                    <a:pt x="218889" y="37546"/>
                  </a:lnTo>
                  <a:cubicBezTo>
                    <a:pt x="220300" y="33193"/>
                    <a:pt x="222456" y="29797"/>
                    <a:pt x="225358" y="27358"/>
                  </a:cubicBezTo>
                  <a:cubicBezTo>
                    <a:pt x="228261" y="24920"/>
                    <a:pt x="231505" y="23700"/>
                    <a:pt x="235093" y="23700"/>
                  </a:cubicBezTo>
                  <a:close/>
                  <a:moveTo>
                    <a:pt x="280662" y="23338"/>
                  </a:moveTo>
                  <a:cubicBezTo>
                    <a:pt x="288764" y="23338"/>
                    <a:pt x="295032" y="25958"/>
                    <a:pt x="299466" y="31198"/>
                  </a:cubicBezTo>
                  <a:cubicBezTo>
                    <a:pt x="303899" y="36438"/>
                    <a:pt x="306116" y="43713"/>
                    <a:pt x="306116" y="53024"/>
                  </a:cubicBezTo>
                  <a:lnTo>
                    <a:pt x="306116" y="58224"/>
                  </a:lnTo>
                  <a:lnTo>
                    <a:pt x="262403" y="58224"/>
                  </a:lnTo>
                  <a:cubicBezTo>
                    <a:pt x="262564" y="65117"/>
                    <a:pt x="264418" y="70437"/>
                    <a:pt x="267965" y="74186"/>
                  </a:cubicBezTo>
                  <a:cubicBezTo>
                    <a:pt x="271512" y="77934"/>
                    <a:pt x="276390" y="79809"/>
                    <a:pt x="282597" y="79809"/>
                  </a:cubicBezTo>
                  <a:cubicBezTo>
                    <a:pt x="289570" y="79809"/>
                    <a:pt x="295979" y="77511"/>
                    <a:pt x="301824" y="72916"/>
                  </a:cubicBezTo>
                  <a:lnTo>
                    <a:pt x="301824" y="82227"/>
                  </a:lnTo>
                  <a:cubicBezTo>
                    <a:pt x="296382" y="86177"/>
                    <a:pt x="289187" y="88152"/>
                    <a:pt x="280239" y="88152"/>
                  </a:cubicBezTo>
                  <a:cubicBezTo>
                    <a:pt x="271492" y="88152"/>
                    <a:pt x="264620" y="85341"/>
                    <a:pt x="259622" y="79718"/>
                  </a:cubicBezTo>
                  <a:cubicBezTo>
                    <a:pt x="254623" y="74095"/>
                    <a:pt x="252124" y="66185"/>
                    <a:pt x="252124" y="55987"/>
                  </a:cubicBezTo>
                  <a:cubicBezTo>
                    <a:pt x="252124" y="46353"/>
                    <a:pt x="254855" y="38503"/>
                    <a:pt x="260317" y="32437"/>
                  </a:cubicBezTo>
                  <a:cubicBezTo>
                    <a:pt x="265778" y="26371"/>
                    <a:pt x="272560" y="23338"/>
                    <a:pt x="280662" y="23338"/>
                  </a:cubicBezTo>
                  <a:close/>
                  <a:moveTo>
                    <a:pt x="38212" y="10520"/>
                  </a:moveTo>
                  <a:cubicBezTo>
                    <a:pt x="37809" y="12979"/>
                    <a:pt x="37345" y="14913"/>
                    <a:pt x="36821" y="16324"/>
                  </a:cubicBezTo>
                  <a:lnTo>
                    <a:pt x="23338" y="53266"/>
                  </a:lnTo>
                  <a:lnTo>
                    <a:pt x="53388" y="53266"/>
                  </a:lnTo>
                  <a:lnTo>
                    <a:pt x="39784" y="16324"/>
                  </a:lnTo>
                  <a:cubicBezTo>
                    <a:pt x="39340" y="15115"/>
                    <a:pt x="38897" y="13180"/>
                    <a:pt x="38454" y="10520"/>
                  </a:cubicBezTo>
                  <a:close/>
                  <a:moveTo>
                    <a:pt x="33254" y="0"/>
                  </a:moveTo>
                  <a:lnTo>
                    <a:pt x="43774" y="0"/>
                  </a:lnTo>
                  <a:lnTo>
                    <a:pt x="76865" y="85964"/>
                  </a:lnTo>
                  <a:lnTo>
                    <a:pt x="76865" y="83618"/>
                  </a:lnTo>
                  <a:lnTo>
                    <a:pt x="113505" y="33253"/>
                  </a:lnTo>
                  <a:lnTo>
                    <a:pt x="80312" y="33253"/>
                  </a:lnTo>
                  <a:lnTo>
                    <a:pt x="80312" y="24789"/>
                  </a:lnTo>
                  <a:lnTo>
                    <a:pt x="128076" y="24789"/>
                  </a:lnTo>
                  <a:lnTo>
                    <a:pt x="128076" y="27630"/>
                  </a:lnTo>
                  <a:lnTo>
                    <a:pt x="91436" y="78237"/>
                  </a:lnTo>
                  <a:lnTo>
                    <a:pt x="127713" y="78237"/>
                  </a:lnTo>
                  <a:lnTo>
                    <a:pt x="127713" y="86701"/>
                  </a:lnTo>
                  <a:lnTo>
                    <a:pt x="77149" y="86701"/>
                  </a:lnTo>
                  <a:lnTo>
                    <a:pt x="76865" y="86701"/>
                  </a:lnTo>
                  <a:lnTo>
                    <a:pt x="65903" y="86701"/>
                  </a:lnTo>
                  <a:lnTo>
                    <a:pt x="56713" y="62396"/>
                  </a:lnTo>
                  <a:lnTo>
                    <a:pt x="19952" y="62396"/>
                  </a:lnTo>
                  <a:lnTo>
                    <a:pt x="11306" y="86701"/>
                  </a:lnTo>
                  <a:lnTo>
                    <a:pt x="0" y="86701"/>
                  </a:lnTo>
                  <a:close/>
                </a:path>
              </a:pathLst>
            </a:cu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68899908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BDBC305C-A9C3-4278-AFC0-C99DFD80A68A}"/>
              </a:ext>
            </a:extLst>
          </p:cNvPr>
          <p:cNvSpPr>
            <a:spLocks noGrp="1"/>
          </p:cNvSpPr>
          <p:nvPr>
            <p:ph type="title" hasCustomPrompt="1"/>
          </p:nvPr>
        </p:nvSpPr>
        <p:spPr>
          <a:xfrm>
            <a:off x="434975" y="227014"/>
            <a:ext cx="11563350" cy="773112"/>
          </a:xfrm>
          <a:prstGeom prst="rect">
            <a:avLst/>
          </a:prstGeom>
        </p:spPr>
        <p:txBody>
          <a:bodyPr vert="horz" wrap="square" lIns="0" tIns="164592" rIns="0" bIns="0" rtlCol="0" anchor="t">
            <a:noAutofit/>
          </a:bodyPr>
          <a:lstStyle>
            <a:lvl1pPr>
              <a:defRPr>
                <a:solidFill>
                  <a:schemeClr val="tx2"/>
                </a:solidFill>
              </a:defRPr>
            </a:lvl1pPr>
          </a:lstStyle>
          <a:p>
            <a:r>
              <a:rPr lang="en-US" dirty="0"/>
              <a:t>Title</a:t>
            </a:r>
          </a:p>
        </p:txBody>
      </p:sp>
      <p:sp>
        <p:nvSpPr>
          <p:cNvPr id="8" name="TextBox 7">
            <a:extLst>
              <a:ext uri="{FF2B5EF4-FFF2-40B4-BE49-F238E27FC236}">
                <a16:creationId xmlns:a16="http://schemas.microsoft.com/office/drawing/2014/main" id="{AE9C5276-7B68-429C-9DA6-E4F27E0CA047}"/>
              </a:ext>
            </a:extLst>
          </p:cNvPr>
          <p:cNvSpPr txBox="1"/>
          <p:nvPr userDrawn="1"/>
        </p:nvSpPr>
        <p:spPr>
          <a:xfrm>
            <a:off x="445129" y="6559030"/>
            <a:ext cx="1003980" cy="98880"/>
          </a:xfrm>
          <a:prstGeom prst="rect">
            <a:avLst/>
          </a:prstGeom>
          <a:noFill/>
        </p:spPr>
        <p:txBody>
          <a:bodyPr wrap="none" lIns="0" tIns="0" rIns="0" bIns="0" rtlCol="0">
            <a:spAutoFit/>
          </a:bodyPr>
          <a:lstStyle/>
          <a:p>
            <a:pPr>
              <a:lnSpc>
                <a:spcPct val="90000"/>
              </a:lnSpc>
              <a:spcAft>
                <a:spcPts val="600"/>
              </a:spcAft>
            </a:pPr>
            <a:r>
              <a:rPr lang="en-US" sz="700" dirty="0">
                <a:solidFill>
                  <a:schemeClr val="bg1">
                    <a:lumMod val="65000"/>
                  </a:schemeClr>
                </a:solidFill>
              </a:rPr>
              <a:t>© Microsoft Corporation</a:t>
            </a:r>
            <a:endParaRPr lang="en-US" sz="800" dirty="0">
              <a:solidFill>
                <a:schemeClr val="bg1">
                  <a:lumMod val="65000"/>
                </a:schemeClr>
              </a:solidFill>
            </a:endParaRPr>
          </a:p>
        </p:txBody>
      </p:sp>
    </p:spTree>
    <p:extLst>
      <p:ext uri="{BB962C8B-B14F-4D97-AF65-F5344CB8AC3E}">
        <p14:creationId xmlns:p14="http://schemas.microsoft.com/office/powerpoint/2010/main" val="344092978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sub">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BDBC305C-A9C3-4278-AFC0-C99DFD80A68A}"/>
              </a:ext>
            </a:extLst>
          </p:cNvPr>
          <p:cNvSpPr>
            <a:spLocks noGrp="1"/>
          </p:cNvSpPr>
          <p:nvPr>
            <p:ph type="title" hasCustomPrompt="1"/>
          </p:nvPr>
        </p:nvSpPr>
        <p:spPr>
          <a:xfrm>
            <a:off x="434975" y="227014"/>
            <a:ext cx="11563350" cy="773112"/>
          </a:xfrm>
          <a:prstGeom prst="rect">
            <a:avLst/>
          </a:prstGeom>
        </p:spPr>
        <p:txBody>
          <a:bodyPr vert="horz" wrap="square" lIns="0" tIns="164592" rIns="0" bIns="0" rtlCol="0" anchor="t">
            <a:noAutofit/>
          </a:bodyPr>
          <a:lstStyle>
            <a:lvl1pPr>
              <a:defRPr>
                <a:solidFill>
                  <a:schemeClr val="tx2"/>
                </a:solidFill>
              </a:defRPr>
            </a:lvl1pPr>
          </a:lstStyle>
          <a:p>
            <a:r>
              <a:rPr lang="en-US" dirty="0"/>
              <a:t>Title</a:t>
            </a:r>
          </a:p>
        </p:txBody>
      </p:sp>
      <p:sp>
        <p:nvSpPr>
          <p:cNvPr id="8" name="TextBox 7">
            <a:extLst>
              <a:ext uri="{FF2B5EF4-FFF2-40B4-BE49-F238E27FC236}">
                <a16:creationId xmlns:a16="http://schemas.microsoft.com/office/drawing/2014/main" id="{AE9C5276-7B68-429C-9DA6-E4F27E0CA047}"/>
              </a:ext>
            </a:extLst>
          </p:cNvPr>
          <p:cNvSpPr txBox="1"/>
          <p:nvPr userDrawn="1"/>
        </p:nvSpPr>
        <p:spPr>
          <a:xfrm>
            <a:off x="445129" y="6559030"/>
            <a:ext cx="1003980" cy="98880"/>
          </a:xfrm>
          <a:prstGeom prst="rect">
            <a:avLst/>
          </a:prstGeom>
          <a:noFill/>
        </p:spPr>
        <p:txBody>
          <a:bodyPr wrap="none" lIns="0" tIns="0" rIns="0" bIns="0" rtlCol="0">
            <a:spAutoFit/>
          </a:bodyPr>
          <a:lstStyle/>
          <a:p>
            <a:pPr>
              <a:lnSpc>
                <a:spcPct val="90000"/>
              </a:lnSpc>
              <a:spcAft>
                <a:spcPts val="600"/>
              </a:spcAft>
            </a:pPr>
            <a:r>
              <a:rPr lang="en-US" sz="700" dirty="0">
                <a:solidFill>
                  <a:schemeClr val="bg1">
                    <a:lumMod val="65000"/>
                  </a:schemeClr>
                </a:solidFill>
              </a:rPr>
              <a:t>© Microsoft Corporation</a:t>
            </a:r>
            <a:endParaRPr lang="en-US" sz="800" dirty="0">
              <a:solidFill>
                <a:schemeClr val="bg1">
                  <a:lumMod val="65000"/>
                </a:schemeClr>
              </a:solidFill>
            </a:endParaRPr>
          </a:p>
        </p:txBody>
      </p:sp>
      <p:sp>
        <p:nvSpPr>
          <p:cNvPr id="4" name="Text Placeholder 3">
            <a:extLst>
              <a:ext uri="{FF2B5EF4-FFF2-40B4-BE49-F238E27FC236}">
                <a16:creationId xmlns:a16="http://schemas.microsoft.com/office/drawing/2014/main" id="{C9834FA2-B663-48BA-97D8-953D62E12755}"/>
              </a:ext>
            </a:extLst>
          </p:cNvPr>
          <p:cNvSpPr>
            <a:spLocks noGrp="1"/>
          </p:cNvSpPr>
          <p:nvPr>
            <p:ph type="body" sz="quarter" idx="10" hasCustomPrompt="1"/>
          </p:nvPr>
        </p:nvSpPr>
        <p:spPr>
          <a:xfrm>
            <a:off x="434975" y="1000125"/>
            <a:ext cx="11563350" cy="307777"/>
          </a:xfrm>
        </p:spPr>
        <p:txBody>
          <a:bodyPr/>
          <a:lstStyle>
            <a:lvl1pPr>
              <a:defRPr sz="2000">
                <a:latin typeface="+mj-lt"/>
              </a:defRPr>
            </a:lvl1pPr>
          </a:lstStyle>
          <a:p>
            <a:pPr lvl="0"/>
            <a:r>
              <a:rPr lang="en-US" dirty="0"/>
              <a:t>Subtitle</a:t>
            </a:r>
          </a:p>
        </p:txBody>
      </p:sp>
    </p:spTree>
    <p:extLst>
      <p:ext uri="{BB962C8B-B14F-4D97-AF65-F5344CB8AC3E}">
        <p14:creationId xmlns:p14="http://schemas.microsoft.com/office/powerpoint/2010/main" val="314264264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C9B1B5-B09F-4B98-AFC2-1B4B55BE018E}"/>
              </a:ext>
            </a:extLst>
          </p:cNvPr>
          <p:cNvPicPr>
            <a:picLocks noChangeAspect="1"/>
          </p:cNvPicPr>
          <p:nvPr userDrawn="1"/>
        </p:nvPicPr>
        <p:blipFill>
          <a:blip r:embed="rId23"/>
          <a:stretch>
            <a:fillRect/>
          </a:stretch>
        </p:blipFill>
        <p:spPr>
          <a:xfrm rot="5400000">
            <a:off x="9226489" y="3280852"/>
            <a:ext cx="6994525" cy="432822"/>
          </a:xfrm>
          <a:prstGeom prst="rect">
            <a:avLst/>
          </a:prstGeom>
        </p:spPr>
      </p:pic>
      <p:sp>
        <p:nvSpPr>
          <p:cNvPr id="2" name="Title Placeholder 1"/>
          <p:cNvSpPr>
            <a:spLocks noGrp="1"/>
          </p:cNvSpPr>
          <p:nvPr>
            <p:ph type="title"/>
          </p:nvPr>
        </p:nvSpPr>
        <p:spPr>
          <a:xfrm>
            <a:off x="434975" y="228574"/>
            <a:ext cx="11563350" cy="758825"/>
          </a:xfrm>
          <a:prstGeom prst="rect">
            <a:avLst/>
          </a:prstGeom>
        </p:spPr>
        <p:txBody>
          <a:bodyPr vert="horz" wrap="square" lIns="0" tIns="164592" rIns="0" bIns="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446089" y="1132205"/>
            <a:ext cx="11563350" cy="2072362"/>
          </a:xfrm>
          <a:prstGeom prst="rect">
            <a:avLst/>
          </a:prstGeom>
        </p:spPr>
        <p:txBody>
          <a:bodyPr vert="horz" wrap="square" lIns="0" tIns="0" rIns="0" bIns="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rot="5400000">
            <a:off x="9951597" y="3071982"/>
            <a:ext cx="6995160" cy="849926"/>
          </a:xfrm>
          <a:prstGeom prst="rect">
            <a:avLst/>
          </a:prstGeom>
        </p:spPr>
      </p:pic>
    </p:spTree>
    <p:extLst>
      <p:ext uri="{BB962C8B-B14F-4D97-AF65-F5344CB8AC3E}">
        <p14:creationId xmlns:p14="http://schemas.microsoft.com/office/powerpoint/2010/main" val="549025791"/>
      </p:ext>
    </p:extLst>
  </p:cSld>
  <p:clrMap bg1="lt1" tx1="dk1" bg2="lt2" tx2="dk2" accent1="accent1" accent2="accent2" accent3="accent3" accent4="accent4" accent5="accent5" accent6="accent6" hlink="hlink" folHlink="folHlink"/>
  <p:sldLayoutIdLst>
    <p:sldLayoutId id="2147484566" r:id="rId1"/>
    <p:sldLayoutId id="2147484567" r:id="rId2"/>
    <p:sldLayoutId id="2147484568" r:id="rId3"/>
    <p:sldLayoutId id="2147484569" r:id="rId4"/>
    <p:sldLayoutId id="2147484570" r:id="rId5"/>
    <p:sldLayoutId id="2147484571" r:id="rId6"/>
    <p:sldLayoutId id="2147484572" r:id="rId7"/>
    <p:sldLayoutId id="2147484573" r:id="rId8"/>
    <p:sldLayoutId id="2147484586" r:id="rId9"/>
    <p:sldLayoutId id="2147484574" r:id="rId10"/>
    <p:sldLayoutId id="2147484575" r:id="rId11"/>
    <p:sldLayoutId id="2147484576" r:id="rId12"/>
    <p:sldLayoutId id="2147484577" r:id="rId13"/>
    <p:sldLayoutId id="2147484578" r:id="rId14"/>
    <p:sldLayoutId id="2147484579" r:id="rId15"/>
    <p:sldLayoutId id="2147484580" r:id="rId16"/>
    <p:sldLayoutId id="2147484581" r:id="rId17"/>
    <p:sldLayoutId id="2147484582" r:id="rId18"/>
    <p:sldLayoutId id="2147484583" r:id="rId19"/>
    <p:sldLayoutId id="2147484584" r:id="rId20"/>
    <p:sldLayoutId id="2147484585" r:id="rId21"/>
  </p:sldLayoutIdLst>
  <p:transition>
    <p:fade/>
  </p:transition>
  <p:hf sldNum="0" hdr="0" dt="0"/>
  <p:txStyles>
    <p:titleStyle>
      <a:lvl1pPr algn="l" defTabSz="932563" rtl="0" eaLnBrk="1" latinLnBrk="0" hangingPunct="1">
        <a:lnSpc>
          <a:spcPct val="90000"/>
        </a:lnSpc>
        <a:spcBef>
          <a:spcPct val="0"/>
        </a:spcBef>
        <a:buNone/>
        <a:defRPr lang="en-US" sz="3599" b="0" kern="1200" cap="none" spc="-150" baseline="0" dirty="0" smtClean="0">
          <a:ln w="3175">
            <a:noFill/>
          </a:ln>
          <a:solidFill>
            <a:schemeClr val="tx2"/>
          </a:solidFill>
          <a:effectLst/>
          <a:latin typeface="+mj-lt"/>
          <a:ea typeface="+mn-ea"/>
          <a:cs typeface="Segoe UI" pitchFamily="34" charset="0"/>
        </a:defRPr>
      </a:lvl1pPr>
    </p:titleStyle>
    <p:bodyStyle>
      <a:lvl1pPr marL="0" marR="0" indent="0" algn="l" defTabSz="932563" rtl="0" eaLnBrk="1" fontAlgn="auto" latinLnBrk="0" hangingPunct="1">
        <a:lnSpc>
          <a:spcPct val="100000"/>
        </a:lnSpc>
        <a:spcBef>
          <a:spcPts val="0"/>
        </a:spcBef>
        <a:spcAft>
          <a:spcPts val="1399"/>
        </a:spcAft>
        <a:buClrTx/>
        <a:buSzPct val="90000"/>
        <a:buFont typeface="Wingdings" panose="05000000000000000000" pitchFamily="2" charset="2"/>
        <a:buNone/>
        <a:tabLst/>
        <a:defRPr sz="2800" kern="1200" spc="0" baseline="0">
          <a:solidFill>
            <a:srgbClr val="000000"/>
          </a:solidFill>
          <a:latin typeface="+mn-lt"/>
          <a:ea typeface="+mn-ea"/>
          <a:cs typeface="+mn-cs"/>
        </a:defRPr>
      </a:lvl1pPr>
      <a:lvl2pPr marL="228557" marR="0" indent="0" algn="l" defTabSz="932563" rtl="0" eaLnBrk="1" fontAlgn="auto" latinLnBrk="0" hangingPunct="1">
        <a:lnSpc>
          <a:spcPct val="100000"/>
        </a:lnSpc>
        <a:spcBef>
          <a:spcPts val="0"/>
        </a:spcBef>
        <a:spcAft>
          <a:spcPts val="1399"/>
        </a:spcAft>
        <a:buClrTx/>
        <a:buSzPct val="90000"/>
        <a:buFont typeface="Wingdings" panose="05000000000000000000" pitchFamily="2" charset="2"/>
        <a:buNone/>
        <a:tabLst/>
        <a:defRPr sz="1800" kern="1200" spc="0" baseline="0">
          <a:solidFill>
            <a:srgbClr val="000000"/>
          </a:solidFill>
          <a:latin typeface="+mn-lt"/>
          <a:ea typeface="+mn-ea"/>
          <a:cs typeface="+mn-cs"/>
        </a:defRPr>
      </a:lvl2pPr>
      <a:lvl3pPr marL="457112" marR="0" indent="0" algn="l" defTabSz="932563" rtl="0" eaLnBrk="1" fontAlgn="auto" latinLnBrk="0" hangingPunct="1">
        <a:lnSpc>
          <a:spcPct val="100000"/>
        </a:lnSpc>
        <a:spcBef>
          <a:spcPts val="0"/>
        </a:spcBef>
        <a:spcAft>
          <a:spcPts val="1399"/>
        </a:spcAft>
        <a:buClrTx/>
        <a:buSzPct val="90000"/>
        <a:buFont typeface="Wingdings" panose="05000000000000000000" pitchFamily="2" charset="2"/>
        <a:buNone/>
        <a:tabLst/>
        <a:defRPr sz="1399" kern="1200" spc="0" baseline="0">
          <a:solidFill>
            <a:srgbClr val="000000"/>
          </a:solidFill>
          <a:latin typeface="+mn-lt"/>
          <a:ea typeface="+mn-ea"/>
          <a:cs typeface="+mn-cs"/>
        </a:defRPr>
      </a:lvl3pPr>
      <a:lvl4pPr marL="685669" marR="0" indent="0" algn="l" defTabSz="932563" rtl="0" eaLnBrk="1" fontAlgn="auto" latinLnBrk="0" hangingPunct="1">
        <a:lnSpc>
          <a:spcPct val="100000"/>
        </a:lnSpc>
        <a:spcBef>
          <a:spcPts val="0"/>
        </a:spcBef>
        <a:spcAft>
          <a:spcPts val="1399"/>
        </a:spcAft>
        <a:buClrTx/>
        <a:buSzPct val="90000"/>
        <a:buFont typeface="Wingdings" panose="05000000000000000000" pitchFamily="2" charset="2"/>
        <a:buNone/>
        <a:tabLst/>
        <a:defRPr sz="1399" kern="1200" spc="0" baseline="0">
          <a:solidFill>
            <a:srgbClr val="000000"/>
          </a:solidFill>
          <a:latin typeface="+mn-lt"/>
          <a:ea typeface="+mn-ea"/>
          <a:cs typeface="+mn-cs"/>
        </a:defRPr>
      </a:lvl4pPr>
      <a:lvl5pPr marL="914224" marR="0" indent="0" algn="l" defTabSz="932563" rtl="0" eaLnBrk="1" fontAlgn="auto" latinLnBrk="0" hangingPunct="1">
        <a:lnSpc>
          <a:spcPct val="100000"/>
        </a:lnSpc>
        <a:spcBef>
          <a:spcPts val="0"/>
        </a:spcBef>
        <a:spcAft>
          <a:spcPts val="1399"/>
        </a:spcAft>
        <a:buClrTx/>
        <a:buSzPct val="90000"/>
        <a:buFont typeface="Wingdings" panose="05000000000000000000" pitchFamily="2" charset="2"/>
        <a:buNone/>
        <a:tabLst/>
        <a:defRPr sz="1399" kern="1200" spc="0" baseline="0">
          <a:solidFill>
            <a:srgbClr val="000000"/>
          </a:soli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1373">
          <p15:clr>
            <a:srgbClr val="C35EA4"/>
          </p15:clr>
        </p15:guide>
        <p15:guide id="4" pos="1517">
          <p15:clr>
            <a:srgbClr val="C35EA4"/>
          </p15:clr>
        </p15:guide>
        <p15:guide id="5" pos="2608">
          <p15:clr>
            <a:srgbClr val="C35EA4"/>
          </p15:clr>
        </p15:guide>
        <p15:guide id="6" pos="2751">
          <p15:clr>
            <a:srgbClr val="C35EA4"/>
          </p15:clr>
        </p15:guide>
        <p15:guide id="7" pos="3844">
          <p15:clr>
            <a:srgbClr val="C35EA4"/>
          </p15:clr>
        </p15:guide>
        <p15:guide id="8" pos="3989">
          <p15:clr>
            <a:srgbClr val="C35EA4"/>
          </p15:clr>
        </p15:guide>
        <p15:guide id="9" pos="5079">
          <p15:clr>
            <a:srgbClr val="C35EA4"/>
          </p15:clr>
        </p15:guide>
        <p15:guide id="10" pos="5222">
          <p15:clr>
            <a:srgbClr val="C35EA4"/>
          </p15:clr>
        </p15:guide>
        <p15:guide id="11" pos="6317">
          <p15:clr>
            <a:srgbClr val="C35EA4"/>
          </p15:clr>
        </p15:guide>
        <p15:guide id="12" pos="6460">
          <p15:clr>
            <a:srgbClr val="C35EA4"/>
          </p15:clr>
        </p15:guide>
        <p15:guide id="16" pos="274">
          <p15:clr>
            <a:srgbClr val="F26B43"/>
          </p15:clr>
        </p15:guide>
        <p15:guide id="17" pos="7558">
          <p15:clr>
            <a:srgbClr val="F26B43"/>
          </p15:clr>
        </p15:guide>
        <p15:guide id="18" orient="horz" pos="758">
          <p15:clr>
            <a:srgbClr val="5ACBF0"/>
          </p15:clr>
        </p15:guide>
        <p15:guide id="19" orient="horz" pos="1372">
          <p15:clr>
            <a:srgbClr val="5ACBF0"/>
          </p15:clr>
        </p15:guide>
        <p15:guide id="20" orient="horz" pos="612">
          <p15:clr>
            <a:srgbClr val="5ACBF0"/>
          </p15:clr>
        </p15:guide>
        <p15:guide id="21" orient="horz" pos="1515">
          <p15:clr>
            <a:srgbClr val="5ACBF0"/>
          </p15:clr>
        </p15:guide>
        <p15:guide id="22" orient="horz" pos="2127">
          <p15:clr>
            <a:srgbClr val="5ACBF0"/>
          </p15:clr>
        </p15:guide>
        <p15:guide id="23" orient="horz" pos="2275">
          <p15:clr>
            <a:srgbClr val="5ACBF0"/>
          </p15:clr>
        </p15:guide>
        <p15:guide id="25" orient="horz" pos="280">
          <p15:clr>
            <a:srgbClr val="F26B43"/>
          </p15:clr>
        </p15:guide>
        <p15:guide id="26" orient="horz" pos="4127">
          <p15:clr>
            <a:srgbClr val="F26B43"/>
          </p15:clr>
        </p15:guide>
        <p15:guide id="27" orient="horz" pos="2889">
          <p15:clr>
            <a:srgbClr val="5ACBF0"/>
          </p15:clr>
        </p15:guide>
        <p15:guide id="28" orient="horz" pos="3032">
          <p15:clr>
            <a:srgbClr val="5ACBF0"/>
          </p15:clr>
        </p15:guide>
        <p15:guide id="29" orient="horz" pos="3648">
          <p15:clr>
            <a:srgbClr val="5ACBF0"/>
          </p15:clr>
        </p15:guide>
        <p15:guide id="30" orient="horz" pos="3792">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16.emf"/><Relationship Id="rId7" Type="http://schemas.openxmlformats.org/officeDocument/2006/relationships/image" Target="../media/image20.emf"/><Relationship Id="rId2" Type="http://schemas.openxmlformats.org/officeDocument/2006/relationships/image" Target="../media/image15.emf"/><Relationship Id="rId1" Type="http://schemas.openxmlformats.org/officeDocument/2006/relationships/slideLayout" Target="../slideLayouts/slideLayout19.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14.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16.emf"/><Relationship Id="rId7" Type="http://schemas.openxmlformats.org/officeDocument/2006/relationships/image" Target="../media/image20.emf"/><Relationship Id="rId2" Type="http://schemas.openxmlformats.org/officeDocument/2006/relationships/image" Target="../media/image15.emf"/><Relationship Id="rId1" Type="http://schemas.openxmlformats.org/officeDocument/2006/relationships/slideLayout" Target="../slideLayouts/slideLayout19.xml"/><Relationship Id="rId6" Type="http://schemas.openxmlformats.org/officeDocument/2006/relationships/image" Target="../media/image19.emf"/><Relationship Id="rId5" Type="http://schemas.openxmlformats.org/officeDocument/2006/relationships/image" Target="../media/image18.emf"/><Relationship Id="rId10" Type="http://schemas.openxmlformats.org/officeDocument/2006/relationships/image" Target="../media/image23.emf"/><Relationship Id="rId4" Type="http://schemas.openxmlformats.org/officeDocument/2006/relationships/image" Target="../media/image17.emf"/><Relationship Id="rId9" Type="http://schemas.openxmlformats.org/officeDocument/2006/relationships/image" Target="../media/image22.emf"/></Relationships>
</file>

<file path=ppt/slides/_rels/slide15.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16.emf"/><Relationship Id="rId7" Type="http://schemas.openxmlformats.org/officeDocument/2006/relationships/image" Target="../media/image20.emf"/><Relationship Id="rId2" Type="http://schemas.openxmlformats.org/officeDocument/2006/relationships/image" Target="../media/image15.emf"/><Relationship Id="rId1" Type="http://schemas.openxmlformats.org/officeDocument/2006/relationships/slideLayout" Target="../slideLayouts/slideLayout19.xml"/><Relationship Id="rId6" Type="http://schemas.openxmlformats.org/officeDocument/2006/relationships/image" Target="../media/image19.emf"/><Relationship Id="rId11" Type="http://schemas.openxmlformats.org/officeDocument/2006/relationships/image" Target="../media/image24.emf"/><Relationship Id="rId5" Type="http://schemas.openxmlformats.org/officeDocument/2006/relationships/image" Target="../media/image18.emf"/><Relationship Id="rId10" Type="http://schemas.openxmlformats.org/officeDocument/2006/relationships/image" Target="../media/image23.emf"/><Relationship Id="rId4" Type="http://schemas.openxmlformats.org/officeDocument/2006/relationships/image" Target="../media/image17.emf"/><Relationship Id="rId9" Type="http://schemas.openxmlformats.org/officeDocument/2006/relationships/image" Target="../media/image22.emf"/></Relationships>
</file>

<file path=ppt/slides/_rels/slide16.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5.emf"/><Relationship Id="rId7" Type="http://schemas.openxmlformats.org/officeDocument/2006/relationships/image" Target="../media/image21.emf"/><Relationship Id="rId2" Type="http://schemas.openxmlformats.org/officeDocument/2006/relationships/image" Target="../media/image25.emf"/><Relationship Id="rId1" Type="http://schemas.openxmlformats.org/officeDocument/2006/relationships/slideLayout" Target="../slideLayouts/slideLayout19.xml"/><Relationship Id="rId6" Type="http://schemas.openxmlformats.org/officeDocument/2006/relationships/image" Target="../media/image20.emf"/><Relationship Id="rId5" Type="http://schemas.openxmlformats.org/officeDocument/2006/relationships/image" Target="../media/image18.emf"/><Relationship Id="rId4" Type="http://schemas.openxmlformats.org/officeDocument/2006/relationships/image" Target="../media/image16.emf"/></Relationships>
</file>

<file path=ppt/slides/_rels/slide17.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image" Target="../media/image16.emf"/><Relationship Id="rId7" Type="http://schemas.openxmlformats.org/officeDocument/2006/relationships/image" Target="../media/image22.emf"/><Relationship Id="rId2" Type="http://schemas.openxmlformats.org/officeDocument/2006/relationships/image" Target="../media/image15.emf"/><Relationship Id="rId1" Type="http://schemas.openxmlformats.org/officeDocument/2006/relationships/slideLayout" Target="../slideLayouts/slideLayout19.xml"/><Relationship Id="rId6" Type="http://schemas.openxmlformats.org/officeDocument/2006/relationships/image" Target="../media/image21.emf"/><Relationship Id="rId5" Type="http://schemas.openxmlformats.org/officeDocument/2006/relationships/image" Target="../media/image20.emf"/><Relationship Id="rId10" Type="http://schemas.openxmlformats.org/officeDocument/2006/relationships/image" Target="../media/image27.emf"/><Relationship Id="rId4" Type="http://schemas.openxmlformats.org/officeDocument/2006/relationships/image" Target="../media/image18.emf"/><Relationship Id="rId9" Type="http://schemas.openxmlformats.org/officeDocument/2006/relationships/image" Target="../media/image26.emf"/></Relationships>
</file>

<file path=ppt/slides/_rels/slide18.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7.emf"/><Relationship Id="rId7" Type="http://schemas.openxmlformats.org/officeDocument/2006/relationships/image" Target="../media/image20.emf"/><Relationship Id="rId2" Type="http://schemas.openxmlformats.org/officeDocument/2006/relationships/image" Target="../media/image21.emf"/><Relationship Id="rId1" Type="http://schemas.openxmlformats.org/officeDocument/2006/relationships/slideLayout" Target="../slideLayouts/slideLayout19.xml"/><Relationship Id="rId6" Type="http://schemas.openxmlformats.org/officeDocument/2006/relationships/image" Target="../media/image18.emf"/><Relationship Id="rId5" Type="http://schemas.openxmlformats.org/officeDocument/2006/relationships/image" Target="../media/image16.emf"/><Relationship Id="rId4" Type="http://schemas.openxmlformats.org/officeDocument/2006/relationships/image" Target="../media/image15.emf"/></Relationships>
</file>

<file path=ppt/slides/_rels/slide19.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15.emf"/><Relationship Id="rId7" Type="http://schemas.openxmlformats.org/officeDocument/2006/relationships/image" Target="../media/image19.emf"/><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openxmlformats.org/officeDocument/2006/relationships/image" Target="../media/image18.emf"/><Relationship Id="rId11" Type="http://schemas.openxmlformats.org/officeDocument/2006/relationships/image" Target="../media/image28.emf"/><Relationship Id="rId5" Type="http://schemas.openxmlformats.org/officeDocument/2006/relationships/image" Target="../media/image17.emf"/><Relationship Id="rId10" Type="http://schemas.openxmlformats.org/officeDocument/2006/relationships/image" Target="../media/image23.emf"/><Relationship Id="rId4" Type="http://schemas.openxmlformats.org/officeDocument/2006/relationships/image" Target="../media/image16.emf"/><Relationship Id="rId9" Type="http://schemas.openxmlformats.org/officeDocument/2006/relationships/image" Target="../media/image22.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18" Type="http://schemas.openxmlformats.org/officeDocument/2006/relationships/image" Target="../media/image45.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gif"/><Relationship Id="rId17" Type="http://schemas.openxmlformats.org/officeDocument/2006/relationships/image" Target="../media/image44.png"/><Relationship Id="rId2" Type="http://schemas.openxmlformats.org/officeDocument/2006/relationships/notesSlide" Target="../notesSlides/notesSlide13.xml"/><Relationship Id="rId16" Type="http://schemas.openxmlformats.org/officeDocument/2006/relationships/image" Target="../media/image43.png"/><Relationship Id="rId20" Type="http://schemas.openxmlformats.org/officeDocument/2006/relationships/image" Target="../media/image4.png"/><Relationship Id="rId1" Type="http://schemas.openxmlformats.org/officeDocument/2006/relationships/slideLayout" Target="../slideLayouts/slideLayout8.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svg"/><Relationship Id="rId19" Type="http://schemas.openxmlformats.org/officeDocument/2006/relationships/image" Target="../media/image46.gif"/><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jpeg"/></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49.png"/><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52.png"/><Relationship Id="rId5" Type="http://schemas.microsoft.com/office/2007/relationships/hdphoto" Target="../media/hdphoto1.wdp"/><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13.png"/><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hyperlink" Target="http://www.datacenterdynamics.com/content-tracks/power-cooling/one-minute-of-data-center-downtime-costs-us7900-on-average/83956.fullarticle" TargetMode="External"/><Relationship Id="rId4" Type="http://schemas.openxmlformats.org/officeDocument/2006/relationships/hyperlink" Target="http://www.devopsdigest.com/idc-survey-appdynamics-devops-application-performance"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24EC2-D06B-404A-95B3-C54F1D0B2BEC}"/>
              </a:ext>
            </a:extLst>
          </p:cNvPr>
          <p:cNvSpPr>
            <a:spLocks noGrp="1"/>
          </p:cNvSpPr>
          <p:nvPr>
            <p:ph type="title"/>
          </p:nvPr>
        </p:nvSpPr>
        <p:spPr>
          <a:xfrm>
            <a:off x="443525" y="2590884"/>
            <a:ext cx="7919640" cy="1828800"/>
          </a:xfrm>
        </p:spPr>
        <p:txBody>
          <a:bodyPr/>
          <a:lstStyle/>
          <a:p>
            <a:r>
              <a:rPr lang="en-US" dirty="0">
                <a:solidFill>
                  <a:schemeClr val="bg1"/>
                </a:solidFill>
              </a:rPr>
              <a:t>Backup, Archive,</a:t>
            </a:r>
            <a:r>
              <a:rPr lang="en-US" dirty="0">
                <a:solidFill>
                  <a:schemeClr val="bg1"/>
                </a:solidFill>
                <a:cs typeface="Segoe UI Light"/>
              </a:rPr>
              <a:t> and Disaster Recovery</a:t>
            </a:r>
            <a:br>
              <a:rPr lang="en-US" dirty="0">
                <a:solidFill>
                  <a:schemeClr val="bg1"/>
                </a:solidFill>
                <a:cs typeface="Segoe UI Light"/>
              </a:rPr>
            </a:br>
            <a:r>
              <a:rPr lang="en-US" dirty="0">
                <a:solidFill>
                  <a:schemeClr val="tx1"/>
                </a:solidFill>
              </a:rPr>
              <a:t>Solution pitch deck</a:t>
            </a:r>
          </a:p>
        </p:txBody>
      </p:sp>
      <p:sp>
        <p:nvSpPr>
          <p:cNvPr id="3" name="Text Placeholder 2">
            <a:extLst>
              <a:ext uri="{FF2B5EF4-FFF2-40B4-BE49-F238E27FC236}">
                <a16:creationId xmlns:a16="http://schemas.microsoft.com/office/drawing/2014/main" id="{92A7185B-E0D2-4C29-9401-EE714742000A}"/>
              </a:ext>
            </a:extLst>
          </p:cNvPr>
          <p:cNvSpPr>
            <a:spLocks noGrp="1"/>
          </p:cNvSpPr>
          <p:nvPr>
            <p:ph type="body" sz="quarter" idx="12"/>
          </p:nvPr>
        </p:nvSpPr>
        <p:spPr>
          <a:xfrm>
            <a:off x="443524" y="4419684"/>
            <a:ext cx="9590081" cy="964256"/>
          </a:xfrm>
        </p:spPr>
        <p:txBody>
          <a:bodyPr/>
          <a:lstStyle/>
          <a:p>
            <a:r>
              <a:rPr lang="en-US" dirty="0"/>
              <a:t>Date</a:t>
            </a:r>
          </a:p>
        </p:txBody>
      </p:sp>
    </p:spTree>
    <p:extLst>
      <p:ext uri="{BB962C8B-B14F-4D97-AF65-F5344CB8AC3E}">
        <p14:creationId xmlns:p14="http://schemas.microsoft.com/office/powerpoint/2010/main" val="1585775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8780745" y="-18301"/>
            <a:ext cx="3655730" cy="699452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dirty="0">
              <a:solidFill>
                <a:srgbClr val="FFFFFF"/>
              </a:solidFill>
              <a:latin typeface="Segoe UI Semilight"/>
            </a:endParaRPr>
          </a:p>
        </p:txBody>
      </p:sp>
      <p:grpSp>
        <p:nvGrpSpPr>
          <p:cNvPr id="69" name="Group 68">
            <a:extLst>
              <a:ext uri="{FF2B5EF4-FFF2-40B4-BE49-F238E27FC236}">
                <a16:creationId xmlns:a16="http://schemas.microsoft.com/office/drawing/2014/main" id="{B399BF8D-EFD3-4592-93A3-813D74CABE4E}"/>
              </a:ext>
            </a:extLst>
          </p:cNvPr>
          <p:cNvGrpSpPr/>
          <p:nvPr/>
        </p:nvGrpSpPr>
        <p:grpSpPr>
          <a:xfrm>
            <a:off x="9518661" y="5550386"/>
            <a:ext cx="2226416" cy="609600"/>
            <a:chOff x="8317284" y="3464387"/>
            <a:chExt cx="2226416" cy="609600"/>
          </a:xfrm>
        </p:grpSpPr>
        <p:sp>
          <p:nvSpPr>
            <p:cNvPr id="70" name="Rectangle 69">
              <a:extLst>
                <a:ext uri="{FF2B5EF4-FFF2-40B4-BE49-F238E27FC236}">
                  <a16:creationId xmlns:a16="http://schemas.microsoft.com/office/drawing/2014/main" id="{95A65935-BDD0-404E-8EB6-075A4499E4CA}"/>
                </a:ext>
              </a:extLst>
            </p:cNvPr>
            <p:cNvSpPr/>
            <p:nvPr/>
          </p:nvSpPr>
          <p:spPr bwMode="auto">
            <a:xfrm>
              <a:off x="8317284" y="3464387"/>
              <a:ext cx="2226416" cy="6096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kern="0" spc="50" dirty="0">
                  <a:solidFill>
                    <a:schemeClr val="tx2"/>
                  </a:solidFill>
                  <a:latin typeface="+mj-lt"/>
                  <a:cs typeface="Segoe UI" panose="020B0502040204020203" pitchFamily="34" charset="0"/>
                </a:rPr>
                <a:t>Compliance</a:t>
              </a:r>
            </a:p>
          </p:txBody>
        </p:sp>
        <p:cxnSp>
          <p:nvCxnSpPr>
            <p:cNvPr id="71" name="Straight Connector 70">
              <a:extLst>
                <a:ext uri="{FF2B5EF4-FFF2-40B4-BE49-F238E27FC236}">
                  <a16:creationId xmlns:a16="http://schemas.microsoft.com/office/drawing/2014/main" id="{36BCFC50-BE98-4E91-A3B0-B8463DDFAB55}"/>
                </a:ext>
              </a:extLst>
            </p:cNvPr>
            <p:cNvCxnSpPr>
              <a:cxnSpLocks/>
            </p:cNvCxnSpPr>
            <p:nvPr/>
          </p:nvCxnSpPr>
          <p:spPr>
            <a:xfrm>
              <a:off x="8317284" y="4063269"/>
              <a:ext cx="1706560" cy="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77" name="Rectangle 76">
            <a:extLst>
              <a:ext uri="{FF2B5EF4-FFF2-40B4-BE49-F238E27FC236}">
                <a16:creationId xmlns:a16="http://schemas.microsoft.com/office/drawing/2014/main" id="{C8AE1558-719B-4B21-9720-CB4027ACCEA0}"/>
              </a:ext>
            </a:extLst>
          </p:cNvPr>
          <p:cNvSpPr/>
          <p:nvPr/>
        </p:nvSpPr>
        <p:spPr bwMode="auto">
          <a:xfrm>
            <a:off x="9533144" y="5273162"/>
            <a:ext cx="2226416" cy="6096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kern="0" spc="50" dirty="0">
                <a:solidFill>
                  <a:schemeClr val="tx2"/>
                </a:solidFill>
                <a:latin typeface="+mj-lt"/>
                <a:cs typeface="Segoe UI" panose="020B0502040204020203" pitchFamily="34" charset="0"/>
              </a:rPr>
              <a:t>Increased</a:t>
            </a:r>
          </a:p>
        </p:txBody>
      </p:sp>
      <p:grpSp>
        <p:nvGrpSpPr>
          <p:cNvPr id="84" name="Group 83">
            <a:extLst>
              <a:ext uri="{FF2B5EF4-FFF2-40B4-BE49-F238E27FC236}">
                <a16:creationId xmlns:a16="http://schemas.microsoft.com/office/drawing/2014/main" id="{494CC93F-E6D5-4A7D-9814-A8CB05E6EBD6}"/>
              </a:ext>
            </a:extLst>
          </p:cNvPr>
          <p:cNvGrpSpPr/>
          <p:nvPr/>
        </p:nvGrpSpPr>
        <p:grpSpPr>
          <a:xfrm>
            <a:off x="9518661" y="4501382"/>
            <a:ext cx="512161" cy="701965"/>
            <a:chOff x="8470028" y="2237926"/>
            <a:chExt cx="512161" cy="701965"/>
          </a:xfrm>
        </p:grpSpPr>
        <p:sp>
          <p:nvSpPr>
            <p:cNvPr id="85" name="clipboard_4">
              <a:extLst>
                <a:ext uri="{FF2B5EF4-FFF2-40B4-BE49-F238E27FC236}">
                  <a16:creationId xmlns:a16="http://schemas.microsoft.com/office/drawing/2014/main" id="{B445EC09-6A07-455B-B2C9-F572C06A7F16}"/>
                </a:ext>
              </a:extLst>
            </p:cNvPr>
            <p:cNvSpPr>
              <a:spLocks noChangeAspect="1" noEditPoints="1"/>
            </p:cNvSpPr>
            <p:nvPr/>
          </p:nvSpPr>
          <p:spPr bwMode="auto">
            <a:xfrm>
              <a:off x="8470028" y="2237926"/>
              <a:ext cx="512161" cy="701965"/>
            </a:xfrm>
            <a:custGeom>
              <a:avLst/>
              <a:gdLst>
                <a:gd name="T0" fmla="*/ 247 w 247"/>
                <a:gd name="T1" fmla="*/ 33 h 340"/>
                <a:gd name="T2" fmla="*/ 247 w 247"/>
                <a:gd name="T3" fmla="*/ 340 h 340"/>
                <a:gd name="T4" fmla="*/ 0 w 247"/>
                <a:gd name="T5" fmla="*/ 340 h 340"/>
                <a:gd name="T6" fmla="*/ 0 w 247"/>
                <a:gd name="T7" fmla="*/ 33 h 340"/>
                <a:gd name="T8" fmla="*/ 65 w 247"/>
                <a:gd name="T9" fmla="*/ 33 h 340"/>
                <a:gd name="T10" fmla="*/ 91 w 247"/>
                <a:gd name="T11" fmla="*/ 33 h 340"/>
                <a:gd name="T12" fmla="*/ 124 w 247"/>
                <a:gd name="T13" fmla="*/ 0 h 340"/>
                <a:gd name="T14" fmla="*/ 158 w 247"/>
                <a:gd name="T15" fmla="*/ 33 h 340"/>
                <a:gd name="T16" fmla="*/ 247 w 247"/>
                <a:gd name="T17" fmla="*/ 33 h 340"/>
                <a:gd name="T18" fmla="*/ 68 w 247"/>
                <a:gd name="T19" fmla="*/ 33 h 340"/>
                <a:gd name="T20" fmla="*/ 68 w 247"/>
                <a:gd name="T21" fmla="*/ 78 h 340"/>
                <a:gd name="T22" fmla="*/ 180 w 247"/>
                <a:gd name="T23" fmla="*/ 78 h 340"/>
                <a:gd name="T24" fmla="*/ 180 w 247"/>
                <a:gd name="T25" fmla="*/ 33 h 340"/>
                <a:gd name="T26" fmla="*/ 36 w 247"/>
                <a:gd name="T27" fmla="*/ 152 h 340"/>
                <a:gd name="T28" fmla="*/ 117 w 247"/>
                <a:gd name="T29" fmla="*/ 152 h 340"/>
                <a:gd name="T30" fmla="*/ 36 w 247"/>
                <a:gd name="T31" fmla="*/ 220 h 340"/>
                <a:gd name="T32" fmla="*/ 117 w 247"/>
                <a:gd name="T33" fmla="*/ 220 h 340"/>
                <a:gd name="T34" fmla="*/ 36 w 247"/>
                <a:gd name="T35" fmla="*/ 287 h 340"/>
                <a:gd name="T36" fmla="*/ 117 w 247"/>
                <a:gd name="T37" fmla="*/ 287 h 340"/>
                <a:gd name="T38" fmla="*/ 146 w 247"/>
                <a:gd name="T39" fmla="*/ 130 h 340"/>
                <a:gd name="T40" fmla="*/ 168 w 247"/>
                <a:gd name="T41" fmla="*/ 152 h 340"/>
                <a:gd name="T42" fmla="*/ 200 w 247"/>
                <a:gd name="T43" fmla="*/ 119 h 340"/>
                <a:gd name="T44" fmla="*/ 146 w 247"/>
                <a:gd name="T45" fmla="*/ 200 h 340"/>
                <a:gd name="T46" fmla="*/ 168 w 247"/>
                <a:gd name="T47" fmla="*/ 222 h 340"/>
                <a:gd name="T48" fmla="*/ 200 w 247"/>
                <a:gd name="T49" fmla="*/ 189 h 340"/>
                <a:gd name="T50" fmla="*/ 146 w 247"/>
                <a:gd name="T51" fmla="*/ 269 h 340"/>
                <a:gd name="T52" fmla="*/ 168 w 247"/>
                <a:gd name="T53" fmla="*/ 291 h 340"/>
                <a:gd name="T54" fmla="*/ 200 w 247"/>
                <a:gd name="T55" fmla="*/ 258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7" h="340">
                  <a:moveTo>
                    <a:pt x="247" y="33"/>
                  </a:moveTo>
                  <a:cubicBezTo>
                    <a:pt x="247" y="340"/>
                    <a:pt x="247" y="340"/>
                    <a:pt x="247" y="340"/>
                  </a:cubicBezTo>
                  <a:cubicBezTo>
                    <a:pt x="0" y="340"/>
                    <a:pt x="0" y="340"/>
                    <a:pt x="0" y="340"/>
                  </a:cubicBezTo>
                  <a:cubicBezTo>
                    <a:pt x="0" y="33"/>
                    <a:pt x="0" y="33"/>
                    <a:pt x="0" y="33"/>
                  </a:cubicBezTo>
                  <a:cubicBezTo>
                    <a:pt x="65" y="33"/>
                    <a:pt x="65" y="33"/>
                    <a:pt x="65" y="33"/>
                  </a:cubicBezTo>
                  <a:cubicBezTo>
                    <a:pt x="91" y="33"/>
                    <a:pt x="91" y="33"/>
                    <a:pt x="91" y="33"/>
                  </a:cubicBezTo>
                  <a:cubicBezTo>
                    <a:pt x="91" y="15"/>
                    <a:pt x="106" y="0"/>
                    <a:pt x="124" y="0"/>
                  </a:cubicBezTo>
                  <a:cubicBezTo>
                    <a:pt x="143" y="0"/>
                    <a:pt x="158" y="15"/>
                    <a:pt x="158" y="33"/>
                  </a:cubicBezTo>
                  <a:lnTo>
                    <a:pt x="247" y="33"/>
                  </a:lnTo>
                  <a:close/>
                  <a:moveTo>
                    <a:pt x="68" y="33"/>
                  </a:moveTo>
                  <a:cubicBezTo>
                    <a:pt x="68" y="78"/>
                    <a:pt x="68" y="78"/>
                    <a:pt x="68" y="78"/>
                  </a:cubicBezTo>
                  <a:cubicBezTo>
                    <a:pt x="180" y="78"/>
                    <a:pt x="180" y="78"/>
                    <a:pt x="180" y="78"/>
                  </a:cubicBezTo>
                  <a:cubicBezTo>
                    <a:pt x="180" y="33"/>
                    <a:pt x="180" y="33"/>
                    <a:pt x="180" y="33"/>
                  </a:cubicBezTo>
                  <a:moveTo>
                    <a:pt x="36" y="152"/>
                  </a:moveTo>
                  <a:cubicBezTo>
                    <a:pt x="117" y="152"/>
                    <a:pt x="117" y="152"/>
                    <a:pt x="117" y="152"/>
                  </a:cubicBezTo>
                  <a:moveTo>
                    <a:pt x="36" y="220"/>
                  </a:moveTo>
                  <a:cubicBezTo>
                    <a:pt x="117" y="220"/>
                    <a:pt x="117" y="220"/>
                    <a:pt x="117" y="220"/>
                  </a:cubicBezTo>
                  <a:moveTo>
                    <a:pt x="36" y="287"/>
                  </a:moveTo>
                  <a:cubicBezTo>
                    <a:pt x="117" y="287"/>
                    <a:pt x="117" y="287"/>
                    <a:pt x="117" y="287"/>
                  </a:cubicBezTo>
                  <a:moveTo>
                    <a:pt x="146" y="130"/>
                  </a:moveTo>
                  <a:cubicBezTo>
                    <a:pt x="168" y="152"/>
                    <a:pt x="168" y="152"/>
                    <a:pt x="168" y="152"/>
                  </a:cubicBezTo>
                  <a:cubicBezTo>
                    <a:pt x="200" y="119"/>
                    <a:pt x="200" y="119"/>
                    <a:pt x="200" y="119"/>
                  </a:cubicBezTo>
                  <a:moveTo>
                    <a:pt x="146" y="200"/>
                  </a:moveTo>
                  <a:cubicBezTo>
                    <a:pt x="168" y="222"/>
                    <a:pt x="168" y="222"/>
                    <a:pt x="168" y="222"/>
                  </a:cubicBezTo>
                  <a:cubicBezTo>
                    <a:pt x="200" y="189"/>
                    <a:pt x="200" y="189"/>
                    <a:pt x="200" y="189"/>
                  </a:cubicBezTo>
                  <a:moveTo>
                    <a:pt x="146" y="269"/>
                  </a:moveTo>
                  <a:cubicBezTo>
                    <a:pt x="168" y="291"/>
                    <a:pt x="168" y="291"/>
                    <a:pt x="168" y="291"/>
                  </a:cubicBezTo>
                  <a:cubicBezTo>
                    <a:pt x="200" y="258"/>
                    <a:pt x="200" y="258"/>
                    <a:pt x="200" y="258"/>
                  </a:cubicBezTo>
                </a:path>
              </a:pathLst>
            </a:custGeom>
            <a:noFill/>
            <a:ln w="19050"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0" tIns="45720" rIns="91440" bIns="45720" numCol="1" anchor="t" anchorCtr="0" compatLnSpc="1">
              <a:prstTxWarp prst="textNoShape">
                <a:avLst/>
              </a:prstTxWarp>
            </a:bodyPr>
            <a:lstStyle/>
            <a:p>
              <a:endParaRPr lang="en-US"/>
            </a:p>
          </p:txBody>
        </p:sp>
        <p:sp>
          <p:nvSpPr>
            <p:cNvPr id="86" name="Rectangle 85">
              <a:extLst>
                <a:ext uri="{FF2B5EF4-FFF2-40B4-BE49-F238E27FC236}">
                  <a16:creationId xmlns:a16="http://schemas.microsoft.com/office/drawing/2014/main" id="{281202A4-6323-41BD-9A1A-2A5FC5E6C9FD}"/>
                </a:ext>
              </a:extLst>
            </p:cNvPr>
            <p:cNvSpPr/>
            <p:nvPr/>
          </p:nvSpPr>
          <p:spPr bwMode="auto">
            <a:xfrm>
              <a:off x="8742267" y="2567546"/>
              <a:ext cx="168031" cy="34931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sp>
        <p:nvSpPr>
          <p:cNvPr id="25" name="Text Placeholder 2">
            <a:extLst>
              <a:ext uri="{FF2B5EF4-FFF2-40B4-BE49-F238E27FC236}">
                <a16:creationId xmlns:a16="http://schemas.microsoft.com/office/drawing/2014/main" id="{A96821DF-C815-4E01-AB3E-C8E908A70565}"/>
              </a:ext>
            </a:extLst>
          </p:cNvPr>
          <p:cNvSpPr txBox="1">
            <a:spLocks/>
          </p:cNvSpPr>
          <p:nvPr/>
        </p:nvSpPr>
        <p:spPr>
          <a:xfrm>
            <a:off x="435794" y="2064964"/>
            <a:ext cx="4593406" cy="2205732"/>
          </a:xfrm>
          <a:prstGeom prst="rect">
            <a:avLst/>
          </a:prstGeom>
        </p:spPr>
        <p:txBody>
          <a:bodyPr vert="horz" wrap="square" lIns="0" tIns="0" rIns="0" bIns="0" rtlCol="0">
            <a:spAutoFit/>
          </a:bodyPr>
          <a:lstStyle>
            <a:lvl1pPr marL="0" marR="0" indent="0" algn="l" defTabSz="932563" rtl="0" eaLnBrk="1" fontAlgn="auto" latinLnBrk="0" hangingPunct="1">
              <a:lnSpc>
                <a:spcPct val="100000"/>
              </a:lnSpc>
              <a:spcBef>
                <a:spcPts val="0"/>
              </a:spcBef>
              <a:spcAft>
                <a:spcPts val="1399"/>
              </a:spcAft>
              <a:buClrTx/>
              <a:buSzPct val="90000"/>
              <a:buFont typeface="Wingdings" panose="05000000000000000000" pitchFamily="2" charset="2"/>
              <a:buNone/>
              <a:tabLst/>
              <a:defRPr sz="2000" kern="1200" spc="0" baseline="0">
                <a:solidFill>
                  <a:srgbClr val="000000"/>
                </a:solidFill>
                <a:latin typeface="+mj-lt"/>
                <a:ea typeface="+mn-ea"/>
                <a:cs typeface="+mn-cs"/>
              </a:defRPr>
            </a:lvl1pPr>
            <a:lvl2pPr marL="228557" marR="0" indent="0" algn="l" defTabSz="932563" rtl="0" eaLnBrk="1" fontAlgn="auto" latinLnBrk="0" hangingPunct="1">
              <a:lnSpc>
                <a:spcPct val="100000"/>
              </a:lnSpc>
              <a:spcBef>
                <a:spcPts val="0"/>
              </a:spcBef>
              <a:spcAft>
                <a:spcPts val="1399"/>
              </a:spcAft>
              <a:buClrTx/>
              <a:buSzPct val="90000"/>
              <a:buFont typeface="Wingdings" panose="05000000000000000000" pitchFamily="2" charset="2"/>
              <a:buNone/>
              <a:tabLst/>
              <a:defRPr sz="1800" kern="1200" spc="0" baseline="0">
                <a:solidFill>
                  <a:srgbClr val="000000"/>
                </a:solidFill>
                <a:latin typeface="+mn-lt"/>
                <a:ea typeface="+mn-ea"/>
                <a:cs typeface="+mn-cs"/>
              </a:defRPr>
            </a:lvl2pPr>
            <a:lvl3pPr marL="457112" marR="0" indent="0" algn="l" defTabSz="932563" rtl="0" eaLnBrk="1" fontAlgn="auto" latinLnBrk="0" hangingPunct="1">
              <a:lnSpc>
                <a:spcPct val="100000"/>
              </a:lnSpc>
              <a:spcBef>
                <a:spcPts val="0"/>
              </a:spcBef>
              <a:spcAft>
                <a:spcPts val="1399"/>
              </a:spcAft>
              <a:buClrTx/>
              <a:buSzPct val="90000"/>
              <a:buFont typeface="Wingdings" panose="05000000000000000000" pitchFamily="2" charset="2"/>
              <a:buNone/>
              <a:tabLst/>
              <a:defRPr sz="1399" kern="1200" spc="0" baseline="0">
                <a:solidFill>
                  <a:srgbClr val="000000"/>
                </a:solidFill>
                <a:latin typeface="+mn-lt"/>
                <a:ea typeface="+mn-ea"/>
                <a:cs typeface="+mn-cs"/>
              </a:defRPr>
            </a:lvl3pPr>
            <a:lvl4pPr marL="685669" marR="0" indent="0" algn="l" defTabSz="932563" rtl="0" eaLnBrk="1" fontAlgn="auto" latinLnBrk="0" hangingPunct="1">
              <a:lnSpc>
                <a:spcPct val="100000"/>
              </a:lnSpc>
              <a:spcBef>
                <a:spcPts val="0"/>
              </a:spcBef>
              <a:spcAft>
                <a:spcPts val="1399"/>
              </a:spcAft>
              <a:buClrTx/>
              <a:buSzPct val="90000"/>
              <a:buFont typeface="Wingdings" panose="05000000000000000000" pitchFamily="2" charset="2"/>
              <a:buNone/>
              <a:tabLst/>
              <a:defRPr sz="1399" kern="1200" spc="0" baseline="0">
                <a:solidFill>
                  <a:srgbClr val="000000"/>
                </a:solidFill>
                <a:latin typeface="+mn-lt"/>
                <a:ea typeface="+mn-ea"/>
                <a:cs typeface="+mn-cs"/>
              </a:defRPr>
            </a:lvl4pPr>
            <a:lvl5pPr marL="914224" marR="0" indent="0" algn="l" defTabSz="932563" rtl="0" eaLnBrk="1" fontAlgn="auto" latinLnBrk="0" hangingPunct="1">
              <a:lnSpc>
                <a:spcPct val="100000"/>
              </a:lnSpc>
              <a:spcBef>
                <a:spcPts val="0"/>
              </a:spcBef>
              <a:spcAft>
                <a:spcPts val="1399"/>
              </a:spcAft>
              <a:buClrTx/>
              <a:buSzPct val="90000"/>
              <a:buFont typeface="Wingdings" panose="05000000000000000000" pitchFamily="2" charset="2"/>
              <a:buNone/>
              <a:tabLst/>
              <a:defRPr sz="1399" kern="1200" spc="0" baseline="0">
                <a:solidFill>
                  <a:srgbClr val="000000"/>
                </a:soli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latin typeface="+mn-lt"/>
              </a:rPr>
              <a:t>Take advantage of Azure’s industry-leading certification portfolio</a:t>
            </a:r>
          </a:p>
          <a:p>
            <a:r>
              <a:rPr lang="en-US" dirty="0">
                <a:latin typeface="+mn-lt"/>
              </a:rPr>
              <a:t>Deploy in one of Azure’s 38 datacenters located around the world</a:t>
            </a:r>
          </a:p>
          <a:p>
            <a:r>
              <a:rPr lang="en-US" dirty="0">
                <a:latin typeface="+mn-lt"/>
              </a:rPr>
              <a:t>Increase your coverage of applications to meet your compliance requirements</a:t>
            </a:r>
          </a:p>
        </p:txBody>
      </p:sp>
      <p:sp>
        <p:nvSpPr>
          <p:cNvPr id="2" name="Title 1">
            <a:extLst>
              <a:ext uri="{FF2B5EF4-FFF2-40B4-BE49-F238E27FC236}">
                <a16:creationId xmlns:a16="http://schemas.microsoft.com/office/drawing/2014/main" id="{E733789D-5280-42B9-B711-768A1239568C}"/>
              </a:ext>
            </a:extLst>
          </p:cNvPr>
          <p:cNvSpPr>
            <a:spLocks noGrp="1"/>
          </p:cNvSpPr>
          <p:nvPr>
            <p:ph type="title"/>
          </p:nvPr>
        </p:nvSpPr>
        <p:spPr/>
        <p:txBody>
          <a:bodyPr/>
          <a:lstStyle/>
          <a:p>
            <a:r>
              <a:rPr lang="en-US" dirty="0"/>
              <a:t>Increased compliance</a:t>
            </a:r>
          </a:p>
        </p:txBody>
      </p:sp>
      <p:sp>
        <p:nvSpPr>
          <p:cNvPr id="3" name="Text Placeholder 2">
            <a:extLst>
              <a:ext uri="{FF2B5EF4-FFF2-40B4-BE49-F238E27FC236}">
                <a16:creationId xmlns:a16="http://schemas.microsoft.com/office/drawing/2014/main" id="{33580BFF-3048-4059-A937-31A1E1E40E4C}"/>
              </a:ext>
            </a:extLst>
          </p:cNvPr>
          <p:cNvSpPr>
            <a:spLocks noGrp="1"/>
          </p:cNvSpPr>
          <p:nvPr>
            <p:ph type="body" sz="quarter" idx="10"/>
          </p:nvPr>
        </p:nvSpPr>
        <p:spPr/>
        <p:txBody>
          <a:bodyPr/>
          <a:lstStyle/>
          <a:p>
            <a:r>
              <a:rPr lang="en-US" dirty="0"/>
              <a:t>Azure benefits</a:t>
            </a:r>
          </a:p>
        </p:txBody>
      </p:sp>
      <p:grpSp>
        <p:nvGrpSpPr>
          <p:cNvPr id="66" name="Group 65">
            <a:extLst>
              <a:ext uri="{FF2B5EF4-FFF2-40B4-BE49-F238E27FC236}">
                <a16:creationId xmlns:a16="http://schemas.microsoft.com/office/drawing/2014/main" id="{A479A09A-15B4-4BEC-A045-4D593F989646}"/>
              </a:ext>
            </a:extLst>
          </p:cNvPr>
          <p:cNvGrpSpPr/>
          <p:nvPr/>
        </p:nvGrpSpPr>
        <p:grpSpPr>
          <a:xfrm>
            <a:off x="9518661" y="3445054"/>
            <a:ext cx="2226416" cy="609600"/>
            <a:chOff x="4384451" y="3464387"/>
            <a:chExt cx="2226416" cy="609600"/>
          </a:xfrm>
        </p:grpSpPr>
        <p:sp>
          <p:nvSpPr>
            <p:cNvPr id="67" name="Rectangle 66">
              <a:extLst>
                <a:ext uri="{FF2B5EF4-FFF2-40B4-BE49-F238E27FC236}">
                  <a16:creationId xmlns:a16="http://schemas.microsoft.com/office/drawing/2014/main" id="{408196CB-9E44-493F-AFC1-42F17A1A0F51}"/>
                </a:ext>
              </a:extLst>
            </p:cNvPr>
            <p:cNvSpPr/>
            <p:nvPr/>
          </p:nvSpPr>
          <p:spPr bwMode="auto">
            <a:xfrm>
              <a:off x="4384451" y="3464387"/>
              <a:ext cx="2226416" cy="6096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6304" rIns="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kern="0" spc="50" dirty="0">
                  <a:solidFill>
                    <a:schemeClr val="tx1"/>
                  </a:solidFill>
                  <a:latin typeface="+mj-lt"/>
                  <a:cs typeface="Segoe UI" panose="020B0502040204020203" pitchFamily="34" charset="0"/>
                </a:rPr>
                <a:t>Complexity</a:t>
              </a:r>
            </a:p>
          </p:txBody>
        </p:sp>
        <p:cxnSp>
          <p:nvCxnSpPr>
            <p:cNvPr id="68" name="Straight Connector 67">
              <a:extLst>
                <a:ext uri="{FF2B5EF4-FFF2-40B4-BE49-F238E27FC236}">
                  <a16:creationId xmlns:a16="http://schemas.microsoft.com/office/drawing/2014/main" id="{2810FCB3-06B7-4393-AD58-ABEA70E76084}"/>
                </a:ext>
              </a:extLst>
            </p:cNvPr>
            <p:cNvCxnSpPr>
              <a:cxnSpLocks/>
            </p:cNvCxnSpPr>
            <p:nvPr/>
          </p:nvCxnSpPr>
          <p:spPr>
            <a:xfrm>
              <a:off x="4384451" y="4063269"/>
              <a:ext cx="1706560" cy="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76" name="Rectangle 75">
            <a:extLst>
              <a:ext uri="{FF2B5EF4-FFF2-40B4-BE49-F238E27FC236}">
                <a16:creationId xmlns:a16="http://schemas.microsoft.com/office/drawing/2014/main" id="{A8401E5E-A98E-475A-8F83-1B05F0104A46}"/>
              </a:ext>
            </a:extLst>
          </p:cNvPr>
          <p:cNvSpPr/>
          <p:nvPr/>
        </p:nvSpPr>
        <p:spPr bwMode="auto">
          <a:xfrm>
            <a:off x="9533144" y="3167830"/>
            <a:ext cx="2226416" cy="6096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kern="0" spc="50" dirty="0">
                <a:solidFill>
                  <a:schemeClr val="tx1"/>
                </a:solidFill>
                <a:latin typeface="+mj-lt"/>
                <a:cs typeface="Segoe UI" panose="020B0502040204020203" pitchFamily="34" charset="0"/>
              </a:rPr>
              <a:t>Reduced</a:t>
            </a:r>
          </a:p>
        </p:txBody>
      </p:sp>
      <p:grpSp>
        <p:nvGrpSpPr>
          <p:cNvPr id="78" name="Group 77">
            <a:extLst>
              <a:ext uri="{FF2B5EF4-FFF2-40B4-BE49-F238E27FC236}">
                <a16:creationId xmlns:a16="http://schemas.microsoft.com/office/drawing/2014/main" id="{B80FA228-9668-460B-8D30-A42345D85C16}"/>
              </a:ext>
            </a:extLst>
          </p:cNvPr>
          <p:cNvGrpSpPr/>
          <p:nvPr/>
        </p:nvGrpSpPr>
        <p:grpSpPr>
          <a:xfrm>
            <a:off x="9533144" y="2561035"/>
            <a:ext cx="477818" cy="468183"/>
            <a:chOff x="4515571" y="2610010"/>
            <a:chExt cx="477818" cy="468183"/>
          </a:xfrm>
          <a:solidFill>
            <a:schemeClr val="bg1"/>
          </a:solidFill>
        </p:grpSpPr>
        <p:sp>
          <p:nvSpPr>
            <p:cNvPr id="79" name="Rectangle 78">
              <a:extLst>
                <a:ext uri="{FF2B5EF4-FFF2-40B4-BE49-F238E27FC236}">
                  <a16:creationId xmlns:a16="http://schemas.microsoft.com/office/drawing/2014/main" id="{88439F13-94F3-4699-8E1E-2F5D00471EB3}"/>
                </a:ext>
              </a:extLst>
            </p:cNvPr>
            <p:cNvSpPr/>
            <p:nvPr/>
          </p:nvSpPr>
          <p:spPr bwMode="auto">
            <a:xfrm>
              <a:off x="4568282" y="2656200"/>
              <a:ext cx="379701" cy="379701"/>
            </a:xfrm>
            <a:prstGeom prst="rect">
              <a:avLst/>
            </a:prstGeom>
            <a:noFill/>
            <a:ln w="19050" cap="sq">
              <a:solidFill>
                <a:schemeClr val="tx1"/>
              </a:solidFill>
              <a:miter lim="800000"/>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cs typeface="Segoe UI" pitchFamily="34" charset="0"/>
              </a:endParaRPr>
            </a:p>
          </p:txBody>
        </p:sp>
        <p:sp>
          <p:nvSpPr>
            <p:cNvPr id="80" name="Rectangle 79">
              <a:extLst>
                <a:ext uri="{FF2B5EF4-FFF2-40B4-BE49-F238E27FC236}">
                  <a16:creationId xmlns:a16="http://schemas.microsoft.com/office/drawing/2014/main" id="{7CFD26B0-0ABE-4C73-98FA-4F4472C0B54C}"/>
                </a:ext>
              </a:extLst>
            </p:cNvPr>
            <p:cNvSpPr/>
            <p:nvPr/>
          </p:nvSpPr>
          <p:spPr bwMode="auto">
            <a:xfrm>
              <a:off x="4515571" y="2610010"/>
              <a:ext cx="90812" cy="90812"/>
            </a:xfrm>
            <a:prstGeom prst="rect">
              <a:avLst/>
            </a:prstGeom>
            <a:solidFill>
              <a:schemeClr val="bg2">
                <a:lumMod val="95000"/>
              </a:schemeClr>
            </a:solidFill>
            <a:ln w="19050" cap="sq">
              <a:solidFill>
                <a:schemeClr val="tx1"/>
              </a:solidFill>
              <a:miter lim="800000"/>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cs typeface="Segoe UI" pitchFamily="34" charset="0"/>
              </a:endParaRPr>
            </a:p>
          </p:txBody>
        </p:sp>
        <p:sp>
          <p:nvSpPr>
            <p:cNvPr id="81" name="Rectangle 80">
              <a:extLst>
                <a:ext uri="{FF2B5EF4-FFF2-40B4-BE49-F238E27FC236}">
                  <a16:creationId xmlns:a16="http://schemas.microsoft.com/office/drawing/2014/main" id="{953EE38A-2493-4B56-AFA6-EBC5BEF447BF}"/>
                </a:ext>
              </a:extLst>
            </p:cNvPr>
            <p:cNvSpPr/>
            <p:nvPr/>
          </p:nvSpPr>
          <p:spPr bwMode="auto">
            <a:xfrm>
              <a:off x="4902577" y="2610010"/>
              <a:ext cx="90812" cy="90812"/>
            </a:xfrm>
            <a:prstGeom prst="rect">
              <a:avLst/>
            </a:prstGeom>
            <a:solidFill>
              <a:schemeClr val="bg2">
                <a:lumMod val="95000"/>
              </a:schemeClr>
            </a:solidFill>
            <a:ln w="19050" cap="sq">
              <a:solidFill>
                <a:schemeClr val="tx1"/>
              </a:solidFill>
              <a:miter lim="800000"/>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cs typeface="Segoe UI" pitchFamily="34" charset="0"/>
              </a:endParaRPr>
            </a:p>
          </p:txBody>
        </p:sp>
        <p:sp>
          <p:nvSpPr>
            <p:cNvPr id="82" name="Rectangle 81">
              <a:extLst>
                <a:ext uri="{FF2B5EF4-FFF2-40B4-BE49-F238E27FC236}">
                  <a16:creationId xmlns:a16="http://schemas.microsoft.com/office/drawing/2014/main" id="{E232FF38-862F-4275-8B35-03822DE3DD2E}"/>
                </a:ext>
              </a:extLst>
            </p:cNvPr>
            <p:cNvSpPr/>
            <p:nvPr/>
          </p:nvSpPr>
          <p:spPr bwMode="auto">
            <a:xfrm>
              <a:off x="4515571" y="2987381"/>
              <a:ext cx="90812" cy="90812"/>
            </a:xfrm>
            <a:prstGeom prst="rect">
              <a:avLst/>
            </a:prstGeom>
            <a:solidFill>
              <a:schemeClr val="bg2">
                <a:lumMod val="95000"/>
              </a:schemeClr>
            </a:solidFill>
            <a:ln w="19050" cap="sq">
              <a:solidFill>
                <a:schemeClr val="tx1"/>
              </a:solidFill>
              <a:miter lim="800000"/>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cs typeface="Segoe UI" pitchFamily="34" charset="0"/>
              </a:endParaRPr>
            </a:p>
          </p:txBody>
        </p:sp>
        <p:sp>
          <p:nvSpPr>
            <p:cNvPr id="83" name="Rectangle 82">
              <a:extLst>
                <a:ext uri="{FF2B5EF4-FFF2-40B4-BE49-F238E27FC236}">
                  <a16:creationId xmlns:a16="http://schemas.microsoft.com/office/drawing/2014/main" id="{85B5A67C-C31B-4C92-B187-0FAA52B97340}"/>
                </a:ext>
              </a:extLst>
            </p:cNvPr>
            <p:cNvSpPr/>
            <p:nvPr/>
          </p:nvSpPr>
          <p:spPr bwMode="auto">
            <a:xfrm>
              <a:off x="4902577" y="2987381"/>
              <a:ext cx="90812" cy="90812"/>
            </a:xfrm>
            <a:prstGeom prst="rect">
              <a:avLst/>
            </a:prstGeom>
            <a:solidFill>
              <a:schemeClr val="bg2">
                <a:lumMod val="95000"/>
              </a:schemeClr>
            </a:solidFill>
            <a:ln w="19050" cap="sq">
              <a:solidFill>
                <a:schemeClr val="tx1"/>
              </a:solidFill>
              <a:miter lim="800000"/>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cs typeface="Segoe UI" pitchFamily="34" charset="0"/>
              </a:endParaRPr>
            </a:p>
          </p:txBody>
        </p:sp>
      </p:grpSp>
      <p:grpSp>
        <p:nvGrpSpPr>
          <p:cNvPr id="72" name="Group 71">
            <a:extLst>
              <a:ext uri="{FF2B5EF4-FFF2-40B4-BE49-F238E27FC236}">
                <a16:creationId xmlns:a16="http://schemas.microsoft.com/office/drawing/2014/main" id="{6464D1AB-950B-4D13-A4D1-32BC58DBDBAD}"/>
              </a:ext>
            </a:extLst>
          </p:cNvPr>
          <p:cNvGrpSpPr/>
          <p:nvPr/>
        </p:nvGrpSpPr>
        <p:grpSpPr>
          <a:xfrm>
            <a:off x="9518661" y="1550737"/>
            <a:ext cx="2226416" cy="609600"/>
            <a:chOff x="466101" y="3464387"/>
            <a:chExt cx="2226416" cy="609600"/>
          </a:xfrm>
        </p:grpSpPr>
        <p:sp>
          <p:nvSpPr>
            <p:cNvPr id="73" name="Rectangle 72">
              <a:extLst>
                <a:ext uri="{FF2B5EF4-FFF2-40B4-BE49-F238E27FC236}">
                  <a16:creationId xmlns:a16="http://schemas.microsoft.com/office/drawing/2014/main" id="{8C8CD3FA-E105-42C1-8D6C-3E8A57BABD60}"/>
                </a:ext>
              </a:extLst>
            </p:cNvPr>
            <p:cNvSpPr/>
            <p:nvPr/>
          </p:nvSpPr>
          <p:spPr bwMode="auto">
            <a:xfrm>
              <a:off x="466101" y="3464387"/>
              <a:ext cx="2226416" cy="6096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kern="0" spc="50" dirty="0">
                  <a:solidFill>
                    <a:schemeClr val="tx1"/>
                  </a:solidFill>
                  <a:latin typeface="+mj-lt"/>
                  <a:cs typeface="Segoe UI" panose="020B0502040204020203" pitchFamily="34" charset="0"/>
                </a:rPr>
                <a:t>Cost</a:t>
              </a:r>
            </a:p>
          </p:txBody>
        </p:sp>
        <p:cxnSp>
          <p:nvCxnSpPr>
            <p:cNvPr id="74" name="Straight Connector 73">
              <a:extLst>
                <a:ext uri="{FF2B5EF4-FFF2-40B4-BE49-F238E27FC236}">
                  <a16:creationId xmlns:a16="http://schemas.microsoft.com/office/drawing/2014/main" id="{0BA45A60-5D6E-428D-907B-C8CEC6BE4ADE}"/>
                </a:ext>
              </a:extLst>
            </p:cNvPr>
            <p:cNvCxnSpPr>
              <a:cxnSpLocks/>
            </p:cNvCxnSpPr>
            <p:nvPr/>
          </p:nvCxnSpPr>
          <p:spPr>
            <a:xfrm>
              <a:off x="466101" y="4063269"/>
              <a:ext cx="1706560" cy="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75" name="Rectangle 74">
            <a:extLst>
              <a:ext uri="{FF2B5EF4-FFF2-40B4-BE49-F238E27FC236}">
                <a16:creationId xmlns:a16="http://schemas.microsoft.com/office/drawing/2014/main" id="{E1FE1F24-D8C4-48C5-9FF2-D71111E41BD8}"/>
              </a:ext>
            </a:extLst>
          </p:cNvPr>
          <p:cNvSpPr/>
          <p:nvPr/>
        </p:nvSpPr>
        <p:spPr bwMode="auto">
          <a:xfrm>
            <a:off x="9518661" y="1273513"/>
            <a:ext cx="2226416" cy="6096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kern="0" spc="50" dirty="0">
                <a:solidFill>
                  <a:schemeClr val="tx1"/>
                </a:solidFill>
                <a:latin typeface="+mj-lt"/>
                <a:cs typeface="Segoe UI" panose="020B0502040204020203" pitchFamily="34" charset="0"/>
              </a:rPr>
              <a:t>Reduced</a:t>
            </a:r>
          </a:p>
        </p:txBody>
      </p:sp>
      <p:grpSp>
        <p:nvGrpSpPr>
          <p:cNvPr id="87" name="Group 86">
            <a:extLst>
              <a:ext uri="{FF2B5EF4-FFF2-40B4-BE49-F238E27FC236}">
                <a16:creationId xmlns:a16="http://schemas.microsoft.com/office/drawing/2014/main" id="{1C1E1298-B8AC-4109-A31F-22C8EC736467}"/>
              </a:ext>
            </a:extLst>
          </p:cNvPr>
          <p:cNvGrpSpPr/>
          <p:nvPr/>
        </p:nvGrpSpPr>
        <p:grpSpPr>
          <a:xfrm>
            <a:off x="9518661" y="382397"/>
            <a:ext cx="409729" cy="825341"/>
            <a:chOff x="466101" y="2296047"/>
            <a:chExt cx="409729" cy="825341"/>
          </a:xfrm>
        </p:grpSpPr>
        <p:sp>
          <p:nvSpPr>
            <p:cNvPr id="88" name="price">
              <a:extLst>
                <a:ext uri="{FF2B5EF4-FFF2-40B4-BE49-F238E27FC236}">
                  <a16:creationId xmlns:a16="http://schemas.microsoft.com/office/drawing/2014/main" id="{13286AC4-5873-47A7-ACD3-08C1BBEA7553}"/>
                </a:ext>
              </a:extLst>
            </p:cNvPr>
            <p:cNvSpPr>
              <a:spLocks noChangeAspect="1" noEditPoints="1"/>
            </p:cNvSpPr>
            <p:nvPr/>
          </p:nvSpPr>
          <p:spPr bwMode="auto">
            <a:xfrm>
              <a:off x="466101" y="2296047"/>
              <a:ext cx="409729" cy="825341"/>
            </a:xfrm>
            <a:custGeom>
              <a:avLst/>
              <a:gdLst>
                <a:gd name="T0" fmla="*/ 141 w 150"/>
                <a:gd name="T1" fmla="*/ 307 h 307"/>
                <a:gd name="T2" fmla="*/ 9 w 150"/>
                <a:gd name="T3" fmla="*/ 307 h 307"/>
                <a:gd name="T4" fmla="*/ 0 w 150"/>
                <a:gd name="T5" fmla="*/ 298 h 307"/>
                <a:gd name="T6" fmla="*/ 0 w 150"/>
                <a:gd name="T7" fmla="*/ 136 h 307"/>
                <a:gd name="T8" fmla="*/ 9 w 150"/>
                <a:gd name="T9" fmla="*/ 123 h 307"/>
                <a:gd name="T10" fmla="*/ 63 w 150"/>
                <a:gd name="T11" fmla="*/ 82 h 307"/>
                <a:gd name="T12" fmla="*/ 75 w 150"/>
                <a:gd name="T13" fmla="*/ 75 h 307"/>
                <a:gd name="T14" fmla="*/ 87 w 150"/>
                <a:gd name="T15" fmla="*/ 82 h 307"/>
                <a:gd name="T16" fmla="*/ 141 w 150"/>
                <a:gd name="T17" fmla="*/ 123 h 307"/>
                <a:gd name="T18" fmla="*/ 150 w 150"/>
                <a:gd name="T19" fmla="*/ 136 h 307"/>
                <a:gd name="T20" fmla="*/ 150 w 150"/>
                <a:gd name="T21" fmla="*/ 298 h 307"/>
                <a:gd name="T22" fmla="*/ 141 w 150"/>
                <a:gd name="T23" fmla="*/ 307 h 307"/>
                <a:gd name="T24" fmla="*/ 99 w 150"/>
                <a:gd name="T25" fmla="*/ 149 h 307"/>
                <a:gd name="T26" fmla="*/ 75 w 150"/>
                <a:gd name="T27" fmla="*/ 125 h 307"/>
                <a:gd name="T28" fmla="*/ 51 w 150"/>
                <a:gd name="T29" fmla="*/ 149 h 307"/>
                <a:gd name="T30" fmla="*/ 75 w 150"/>
                <a:gd name="T31" fmla="*/ 173 h 307"/>
                <a:gd name="T32" fmla="*/ 99 w 150"/>
                <a:gd name="T33" fmla="*/ 149 h 307"/>
                <a:gd name="T34" fmla="*/ 75 w 150"/>
                <a:gd name="T35" fmla="*/ 125 h 307"/>
                <a:gd name="T36" fmla="*/ 75 w 150"/>
                <a:gd name="T37"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0" h="307">
                  <a:moveTo>
                    <a:pt x="141" y="307"/>
                  </a:moveTo>
                  <a:cubicBezTo>
                    <a:pt x="9" y="307"/>
                    <a:pt x="9" y="307"/>
                    <a:pt x="9" y="307"/>
                  </a:cubicBezTo>
                  <a:cubicBezTo>
                    <a:pt x="4" y="307"/>
                    <a:pt x="0" y="303"/>
                    <a:pt x="0" y="298"/>
                  </a:cubicBezTo>
                  <a:cubicBezTo>
                    <a:pt x="0" y="136"/>
                    <a:pt x="0" y="136"/>
                    <a:pt x="0" y="136"/>
                  </a:cubicBezTo>
                  <a:cubicBezTo>
                    <a:pt x="0" y="131"/>
                    <a:pt x="4" y="127"/>
                    <a:pt x="9" y="123"/>
                  </a:cubicBezTo>
                  <a:cubicBezTo>
                    <a:pt x="63" y="82"/>
                    <a:pt x="63" y="82"/>
                    <a:pt x="63" y="82"/>
                  </a:cubicBezTo>
                  <a:cubicBezTo>
                    <a:pt x="63" y="82"/>
                    <a:pt x="71" y="75"/>
                    <a:pt x="75" y="75"/>
                  </a:cubicBezTo>
                  <a:cubicBezTo>
                    <a:pt x="79" y="75"/>
                    <a:pt x="87" y="82"/>
                    <a:pt x="87" y="82"/>
                  </a:cubicBezTo>
                  <a:cubicBezTo>
                    <a:pt x="141" y="123"/>
                    <a:pt x="141" y="123"/>
                    <a:pt x="141" y="123"/>
                  </a:cubicBezTo>
                  <a:cubicBezTo>
                    <a:pt x="145" y="126"/>
                    <a:pt x="150" y="131"/>
                    <a:pt x="150" y="136"/>
                  </a:cubicBezTo>
                  <a:cubicBezTo>
                    <a:pt x="150" y="298"/>
                    <a:pt x="150" y="298"/>
                    <a:pt x="150" y="298"/>
                  </a:cubicBezTo>
                  <a:cubicBezTo>
                    <a:pt x="150" y="303"/>
                    <a:pt x="146" y="307"/>
                    <a:pt x="141" y="307"/>
                  </a:cubicBezTo>
                  <a:close/>
                  <a:moveTo>
                    <a:pt x="99" y="149"/>
                  </a:moveTo>
                  <a:cubicBezTo>
                    <a:pt x="99" y="136"/>
                    <a:pt x="88" y="125"/>
                    <a:pt x="75" y="125"/>
                  </a:cubicBezTo>
                  <a:cubicBezTo>
                    <a:pt x="62" y="125"/>
                    <a:pt x="51" y="136"/>
                    <a:pt x="51" y="149"/>
                  </a:cubicBezTo>
                  <a:cubicBezTo>
                    <a:pt x="51" y="163"/>
                    <a:pt x="62" y="173"/>
                    <a:pt x="75" y="173"/>
                  </a:cubicBezTo>
                  <a:cubicBezTo>
                    <a:pt x="88" y="173"/>
                    <a:pt x="99" y="163"/>
                    <a:pt x="99" y="149"/>
                  </a:cubicBezTo>
                  <a:close/>
                  <a:moveTo>
                    <a:pt x="75" y="125"/>
                  </a:moveTo>
                  <a:cubicBezTo>
                    <a:pt x="75" y="0"/>
                    <a:pt x="75" y="0"/>
                    <a:pt x="75" y="0"/>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0" tIns="45720" rIns="91440" bIns="45720" numCol="1" anchor="t" anchorCtr="0" compatLnSpc="1">
              <a:prstTxWarp prst="textNoShape">
                <a:avLst/>
              </a:prstTxWarp>
            </a:bodyPr>
            <a:lstStyle/>
            <a:p>
              <a:endParaRPr lang="en-US">
                <a:solidFill>
                  <a:schemeClr val="tx2"/>
                </a:solidFill>
                <a:latin typeface="+mj-lt"/>
              </a:endParaRPr>
            </a:p>
          </p:txBody>
        </p:sp>
        <p:sp>
          <p:nvSpPr>
            <p:cNvPr id="89" name="arrow" title="Icon of an arrow">
              <a:extLst>
                <a:ext uri="{FF2B5EF4-FFF2-40B4-BE49-F238E27FC236}">
                  <a16:creationId xmlns:a16="http://schemas.microsoft.com/office/drawing/2014/main" id="{57E8F96C-3CD9-434D-BEF1-D708CC546195}"/>
                </a:ext>
              </a:extLst>
            </p:cNvPr>
            <p:cNvSpPr>
              <a:spLocks noChangeAspect="1" noEditPoints="1"/>
            </p:cNvSpPr>
            <p:nvPr/>
          </p:nvSpPr>
          <p:spPr bwMode="auto">
            <a:xfrm rot="5400000">
              <a:off x="549805" y="2825550"/>
              <a:ext cx="236708" cy="218425"/>
            </a:xfrm>
            <a:custGeom>
              <a:avLst/>
              <a:gdLst>
                <a:gd name="T0" fmla="*/ 133 w 246"/>
                <a:gd name="T1" fmla="*/ 0 h 227"/>
                <a:gd name="T2" fmla="*/ 246 w 246"/>
                <a:gd name="T3" fmla="*/ 113 h 227"/>
                <a:gd name="T4" fmla="*/ 133 w 246"/>
                <a:gd name="T5" fmla="*/ 227 h 227"/>
                <a:gd name="T6" fmla="*/ 246 w 246"/>
                <a:gd name="T7" fmla="*/ 113 h 227"/>
                <a:gd name="T8" fmla="*/ 0 w 246"/>
                <a:gd name="T9" fmla="*/ 113 h 227"/>
              </a:gdLst>
              <a:ahLst/>
              <a:cxnLst>
                <a:cxn ang="0">
                  <a:pos x="T0" y="T1"/>
                </a:cxn>
                <a:cxn ang="0">
                  <a:pos x="T2" y="T3"/>
                </a:cxn>
                <a:cxn ang="0">
                  <a:pos x="T4" y="T5"/>
                </a:cxn>
                <a:cxn ang="0">
                  <a:pos x="T6" y="T7"/>
                </a:cxn>
                <a:cxn ang="0">
                  <a:pos x="T8" y="T9"/>
                </a:cxn>
              </a:cxnLst>
              <a:rect l="0" t="0" r="r" b="b"/>
              <a:pathLst>
                <a:path w="246" h="227">
                  <a:moveTo>
                    <a:pt x="133" y="0"/>
                  </a:moveTo>
                  <a:lnTo>
                    <a:pt x="246" y="113"/>
                  </a:lnTo>
                  <a:lnTo>
                    <a:pt x="133" y="227"/>
                  </a:lnTo>
                  <a:moveTo>
                    <a:pt x="246" y="113"/>
                  </a:moveTo>
                  <a:lnTo>
                    <a:pt x="0" y="113"/>
                  </a:lnTo>
                </a:path>
              </a:pathLst>
            </a:custGeom>
            <a:noFill/>
            <a:ln w="19050" cap="sq">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lin ang="5400000" scaled="1"/>
                </a:gradFill>
              </a:endParaRPr>
            </a:p>
          </p:txBody>
        </p:sp>
      </p:grpSp>
    </p:spTree>
    <p:extLst>
      <p:ext uri="{BB962C8B-B14F-4D97-AF65-F5344CB8AC3E}">
        <p14:creationId xmlns:p14="http://schemas.microsoft.com/office/powerpoint/2010/main" val="335752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A96F6A3-C40C-4F4A-AE13-DC948E49A44C}"/>
              </a:ext>
            </a:extLst>
          </p:cNvPr>
          <p:cNvGrpSpPr/>
          <p:nvPr/>
        </p:nvGrpSpPr>
        <p:grpSpPr>
          <a:xfrm>
            <a:off x="452622" y="1869246"/>
            <a:ext cx="3208698" cy="1845509"/>
            <a:chOff x="452622" y="1869246"/>
            <a:chExt cx="3208698" cy="1845509"/>
          </a:xfrm>
        </p:grpSpPr>
        <p:grpSp>
          <p:nvGrpSpPr>
            <p:cNvPr id="236" name="Group 235"/>
            <p:cNvGrpSpPr/>
            <p:nvPr/>
          </p:nvGrpSpPr>
          <p:grpSpPr>
            <a:xfrm>
              <a:off x="1235872" y="3302402"/>
              <a:ext cx="312387" cy="300495"/>
              <a:chOff x="8329583" y="1657289"/>
              <a:chExt cx="312387" cy="300495"/>
            </a:xfrm>
          </p:grpSpPr>
          <p:cxnSp>
            <p:nvCxnSpPr>
              <p:cNvPr id="237" name="Straight Connector 236"/>
              <p:cNvCxnSpPr>
                <a:cxnSpLocks/>
              </p:cNvCxnSpPr>
              <p:nvPr/>
            </p:nvCxnSpPr>
            <p:spPr>
              <a:xfrm rot="16200000">
                <a:off x="8329583" y="1657289"/>
                <a:ext cx="297566" cy="297566"/>
              </a:xfrm>
              <a:prstGeom prst="line">
                <a:avLst/>
              </a:prstGeom>
              <a:ln w="19050">
                <a:solidFill>
                  <a:srgbClr val="E8112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a:off x="8344404" y="1660218"/>
                <a:ext cx="297566" cy="297566"/>
              </a:xfrm>
              <a:prstGeom prst="line">
                <a:avLst/>
              </a:prstGeom>
              <a:ln w="19050">
                <a:solidFill>
                  <a:srgbClr val="E81123"/>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267" name="Group 266"/>
            <p:cNvGrpSpPr/>
            <p:nvPr/>
          </p:nvGrpSpPr>
          <p:grpSpPr>
            <a:xfrm>
              <a:off x="452622" y="1869246"/>
              <a:ext cx="3208698" cy="1845509"/>
              <a:chOff x="4420900" y="595604"/>
              <a:chExt cx="6065735" cy="1742081"/>
            </a:xfrm>
          </p:grpSpPr>
          <p:sp>
            <p:nvSpPr>
              <p:cNvPr id="268" name="Rectangle: Rounded Corners 267"/>
              <p:cNvSpPr/>
              <p:nvPr/>
            </p:nvSpPr>
            <p:spPr bwMode="auto">
              <a:xfrm>
                <a:off x="4420900" y="713579"/>
                <a:ext cx="6065735" cy="1624106"/>
              </a:xfrm>
              <a:prstGeom prst="roundRect">
                <a:avLst>
                  <a:gd name="adj" fmla="val 0"/>
                </a:avLst>
              </a:prstGeom>
              <a:noFill/>
              <a:ln w="19050">
                <a:solidFill>
                  <a:schemeClr val="accent2"/>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69" name="Rectangle 268"/>
              <p:cNvSpPr/>
              <p:nvPr/>
            </p:nvSpPr>
            <p:spPr bwMode="auto">
              <a:xfrm>
                <a:off x="6500227" y="595604"/>
                <a:ext cx="1820587" cy="228099"/>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6304" rIns="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200" dirty="0">
                    <a:solidFill>
                      <a:schemeClr val="tx1"/>
                    </a:solidFill>
                    <a:latin typeface="+mj-lt"/>
                    <a:ea typeface="Segoe UI" pitchFamily="34" charset="0"/>
                    <a:cs typeface="Segoe UI" pitchFamily="34" charset="0"/>
                  </a:rPr>
                  <a:t>Primary site</a:t>
                </a:r>
              </a:p>
            </p:txBody>
          </p:sp>
        </p:grpSp>
        <p:grpSp>
          <p:nvGrpSpPr>
            <p:cNvPr id="152" name="Group 151">
              <a:extLst>
                <a:ext uri="{FF2B5EF4-FFF2-40B4-BE49-F238E27FC236}">
                  <a16:creationId xmlns:a16="http://schemas.microsoft.com/office/drawing/2014/main" id="{611BB24C-E9F3-4081-AEE7-8D4719ED76D4}"/>
                </a:ext>
              </a:extLst>
            </p:cNvPr>
            <p:cNvGrpSpPr/>
            <p:nvPr/>
          </p:nvGrpSpPr>
          <p:grpSpPr>
            <a:xfrm>
              <a:off x="2557950" y="3291535"/>
              <a:ext cx="430898" cy="322229"/>
              <a:chOff x="6801732" y="3273980"/>
              <a:chExt cx="430898" cy="322229"/>
            </a:xfrm>
          </p:grpSpPr>
          <p:cxnSp>
            <p:nvCxnSpPr>
              <p:cNvPr id="153" name="Straight Connector 152">
                <a:extLst>
                  <a:ext uri="{FF2B5EF4-FFF2-40B4-BE49-F238E27FC236}">
                    <a16:creationId xmlns:a16="http://schemas.microsoft.com/office/drawing/2014/main" id="{FF2123DB-B4FB-4F8B-873D-213659EFCF3D}"/>
                  </a:ext>
                </a:extLst>
              </p:cNvPr>
              <p:cNvCxnSpPr>
                <a:cxnSpLocks/>
              </p:cNvCxnSpPr>
              <p:nvPr/>
            </p:nvCxnSpPr>
            <p:spPr>
              <a:xfrm flipV="1">
                <a:off x="6925153" y="3273980"/>
                <a:ext cx="307477" cy="322229"/>
              </a:xfrm>
              <a:prstGeom prst="line">
                <a:avLst/>
              </a:prstGeom>
              <a:ln w="19050">
                <a:solidFill>
                  <a:srgbClr val="E8112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7DCA67D5-4314-4E88-A570-A23DA52ABCE8}"/>
                  </a:ext>
                </a:extLst>
              </p:cNvPr>
              <p:cNvCxnSpPr/>
              <p:nvPr/>
            </p:nvCxnSpPr>
            <p:spPr>
              <a:xfrm>
                <a:off x="6801732" y="3461180"/>
                <a:ext cx="123419" cy="127932"/>
              </a:xfrm>
              <a:prstGeom prst="line">
                <a:avLst/>
              </a:prstGeom>
              <a:ln w="19050">
                <a:solidFill>
                  <a:srgbClr val="E81123"/>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142" name="server" title="Icon of a server tower">
              <a:extLst>
                <a:ext uri="{FF2B5EF4-FFF2-40B4-BE49-F238E27FC236}">
                  <a16:creationId xmlns:a16="http://schemas.microsoft.com/office/drawing/2014/main" id="{8186C45C-FF4D-41A8-958C-17441E3E1B8A}"/>
                </a:ext>
              </a:extLst>
            </p:cNvPr>
            <p:cNvSpPr>
              <a:spLocks noChangeAspect="1" noEditPoints="1"/>
            </p:cNvSpPr>
            <p:nvPr/>
          </p:nvSpPr>
          <p:spPr bwMode="auto">
            <a:xfrm>
              <a:off x="1178239" y="2321719"/>
              <a:ext cx="413302" cy="785014"/>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lin ang="5400000" scaled="1"/>
                </a:gradFill>
              </a:endParaRPr>
            </a:p>
          </p:txBody>
        </p:sp>
        <p:grpSp>
          <p:nvGrpSpPr>
            <p:cNvPr id="2" name="Group 1">
              <a:extLst>
                <a:ext uri="{FF2B5EF4-FFF2-40B4-BE49-F238E27FC236}">
                  <a16:creationId xmlns:a16="http://schemas.microsoft.com/office/drawing/2014/main" id="{3AD60DE6-79E6-4736-B577-971675D6AAAD}"/>
                </a:ext>
              </a:extLst>
            </p:cNvPr>
            <p:cNvGrpSpPr/>
            <p:nvPr/>
          </p:nvGrpSpPr>
          <p:grpSpPr>
            <a:xfrm>
              <a:off x="860736" y="2842504"/>
              <a:ext cx="452714" cy="450697"/>
              <a:chOff x="860736" y="2842504"/>
              <a:chExt cx="452714" cy="450697"/>
            </a:xfrm>
          </p:grpSpPr>
          <p:sp>
            <p:nvSpPr>
              <p:cNvPr id="259" name="Oval 5"/>
              <p:cNvSpPr>
                <a:spLocks noChangeArrowheads="1"/>
              </p:cNvSpPr>
              <p:nvPr/>
            </p:nvSpPr>
            <p:spPr bwMode="auto">
              <a:xfrm>
                <a:off x="860736" y="2842504"/>
                <a:ext cx="452714" cy="450697"/>
              </a:xfrm>
              <a:prstGeom prst="ellipse">
                <a:avLst/>
              </a:prstGeom>
              <a:solidFill>
                <a:schemeClr val="bg1"/>
              </a:solidFill>
              <a:ln w="19050" cap="flat">
                <a:solidFill>
                  <a:srgbClr val="E8112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7" name="LightningBolt_E945" title="Icon of a lightning bolt">
                <a:extLst>
                  <a:ext uri="{FF2B5EF4-FFF2-40B4-BE49-F238E27FC236}">
                    <a16:creationId xmlns:a16="http://schemas.microsoft.com/office/drawing/2014/main" id="{93616BF3-C5B4-46B6-A66F-8C1D113AC3CA}"/>
                  </a:ext>
                </a:extLst>
              </p:cNvPr>
              <p:cNvSpPr>
                <a:spLocks noChangeAspect="1"/>
              </p:cNvSpPr>
              <p:nvPr/>
            </p:nvSpPr>
            <p:spPr bwMode="auto">
              <a:xfrm>
                <a:off x="1010785" y="2971422"/>
                <a:ext cx="152616" cy="212971"/>
              </a:xfrm>
              <a:custGeom>
                <a:avLst/>
                <a:gdLst>
                  <a:gd name="T0" fmla="*/ 481 w 2961"/>
                  <a:gd name="T1" fmla="*/ 4132 h 4132"/>
                  <a:gd name="T2" fmla="*/ 2961 w 2961"/>
                  <a:gd name="T3" fmla="*/ 1653 h 4132"/>
                  <a:gd name="T4" fmla="*/ 1652 w 2961"/>
                  <a:gd name="T5" fmla="*/ 1653 h 4132"/>
                  <a:gd name="T6" fmla="*/ 2479 w 2961"/>
                  <a:gd name="T7" fmla="*/ 0 h 4132"/>
                  <a:gd name="T8" fmla="*/ 1239 w 2961"/>
                  <a:gd name="T9" fmla="*/ 0 h 4132"/>
                  <a:gd name="T10" fmla="*/ 0 w 2961"/>
                  <a:gd name="T11" fmla="*/ 2479 h 4132"/>
                  <a:gd name="T12" fmla="*/ 964 w 2961"/>
                  <a:gd name="T13" fmla="*/ 2479 h 4132"/>
                  <a:gd name="T14" fmla="*/ 137 w 2961"/>
                  <a:gd name="T15" fmla="*/ 4132 h 4132"/>
                  <a:gd name="T16" fmla="*/ 481 w 2961"/>
                  <a:gd name="T17" fmla="*/ 4132 h 4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61" h="4132">
                    <a:moveTo>
                      <a:pt x="481" y="4132"/>
                    </a:moveTo>
                    <a:lnTo>
                      <a:pt x="2961" y="1653"/>
                    </a:lnTo>
                    <a:lnTo>
                      <a:pt x="1652" y="1653"/>
                    </a:lnTo>
                    <a:lnTo>
                      <a:pt x="2479" y="0"/>
                    </a:lnTo>
                    <a:lnTo>
                      <a:pt x="1239" y="0"/>
                    </a:lnTo>
                    <a:lnTo>
                      <a:pt x="0" y="2479"/>
                    </a:lnTo>
                    <a:lnTo>
                      <a:pt x="964" y="2479"/>
                    </a:lnTo>
                    <a:lnTo>
                      <a:pt x="137" y="4132"/>
                    </a:lnTo>
                    <a:lnTo>
                      <a:pt x="481" y="4132"/>
                    </a:lnTo>
                    <a:close/>
                  </a:path>
                </a:pathLst>
              </a:custGeom>
              <a:noFill/>
              <a:ln w="19050" cap="sq">
                <a:solidFill>
                  <a:srgbClr val="E8112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lin ang="5400000" scaled="1"/>
                  </a:gradFill>
                </a:endParaRPr>
              </a:p>
            </p:txBody>
          </p:sp>
        </p:grpSp>
        <p:sp>
          <p:nvSpPr>
            <p:cNvPr id="150" name="server" title="Icon of a server tower">
              <a:extLst>
                <a:ext uri="{FF2B5EF4-FFF2-40B4-BE49-F238E27FC236}">
                  <a16:creationId xmlns:a16="http://schemas.microsoft.com/office/drawing/2014/main" id="{6C2CBC95-EEEF-410A-893B-E714D6322EA9}"/>
                </a:ext>
              </a:extLst>
            </p:cNvPr>
            <p:cNvSpPr>
              <a:spLocks noChangeAspect="1" noEditPoints="1"/>
            </p:cNvSpPr>
            <p:nvPr/>
          </p:nvSpPr>
          <p:spPr bwMode="auto">
            <a:xfrm>
              <a:off x="2557950" y="2318865"/>
              <a:ext cx="413302" cy="785014"/>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lin ang="5400000" scaled="1"/>
                </a:gradFill>
              </a:endParaRPr>
            </a:p>
          </p:txBody>
        </p:sp>
      </p:grpSp>
      <p:grpSp>
        <p:nvGrpSpPr>
          <p:cNvPr id="10" name="Group 9">
            <a:extLst>
              <a:ext uri="{FF2B5EF4-FFF2-40B4-BE49-F238E27FC236}">
                <a16:creationId xmlns:a16="http://schemas.microsoft.com/office/drawing/2014/main" id="{600CEB7E-9D68-4372-B4B2-1BEA22418441}"/>
              </a:ext>
            </a:extLst>
          </p:cNvPr>
          <p:cNvGrpSpPr/>
          <p:nvPr/>
        </p:nvGrpSpPr>
        <p:grpSpPr>
          <a:xfrm>
            <a:off x="4657563" y="1890821"/>
            <a:ext cx="2927029" cy="1823932"/>
            <a:chOff x="4657563" y="1890821"/>
            <a:chExt cx="2927029" cy="1823932"/>
          </a:xfrm>
        </p:grpSpPr>
        <p:grpSp>
          <p:nvGrpSpPr>
            <p:cNvPr id="230" name="Group 229"/>
            <p:cNvGrpSpPr/>
            <p:nvPr/>
          </p:nvGrpSpPr>
          <p:grpSpPr>
            <a:xfrm>
              <a:off x="6305833" y="1915398"/>
              <a:ext cx="1278759" cy="1799355"/>
              <a:chOff x="7267137" y="639171"/>
              <a:chExt cx="3219498" cy="1698516"/>
            </a:xfrm>
          </p:grpSpPr>
          <p:sp>
            <p:nvSpPr>
              <p:cNvPr id="232" name="Rectangle: Rounded Corners 231"/>
              <p:cNvSpPr/>
              <p:nvPr/>
            </p:nvSpPr>
            <p:spPr bwMode="auto">
              <a:xfrm>
                <a:off x="7267137" y="713579"/>
                <a:ext cx="3219498" cy="1624108"/>
              </a:xfrm>
              <a:prstGeom prst="roundRect">
                <a:avLst>
                  <a:gd name="adj" fmla="val 0"/>
                </a:avLst>
              </a:prstGeom>
              <a:noFill/>
              <a:ln w="19050">
                <a:solidFill>
                  <a:schemeClr val="accent2"/>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cs typeface="Segoe UI" pitchFamily="34" charset="0"/>
                </a:endParaRPr>
              </a:p>
            </p:txBody>
          </p:sp>
          <p:sp>
            <p:nvSpPr>
              <p:cNvPr id="233" name="Rectangle 232"/>
              <p:cNvSpPr/>
              <p:nvPr/>
            </p:nvSpPr>
            <p:spPr bwMode="auto">
              <a:xfrm>
                <a:off x="7447881" y="639171"/>
                <a:ext cx="2857706" cy="152887"/>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200" dirty="0">
                    <a:solidFill>
                      <a:schemeClr val="tx1"/>
                    </a:solidFill>
                    <a:latin typeface="+mj-lt"/>
                    <a:cs typeface="Segoe UI" pitchFamily="34" charset="0"/>
                  </a:rPr>
                  <a:t>Secondary site</a:t>
                </a:r>
              </a:p>
            </p:txBody>
          </p:sp>
        </p:grpSp>
        <p:grpSp>
          <p:nvGrpSpPr>
            <p:cNvPr id="110" name="Group 109"/>
            <p:cNvGrpSpPr/>
            <p:nvPr/>
          </p:nvGrpSpPr>
          <p:grpSpPr>
            <a:xfrm>
              <a:off x="4657563" y="1890821"/>
              <a:ext cx="1278759" cy="1805452"/>
              <a:chOff x="7267137" y="636077"/>
              <a:chExt cx="3219498" cy="1507244"/>
            </a:xfrm>
          </p:grpSpPr>
          <p:sp>
            <p:nvSpPr>
              <p:cNvPr id="111" name="Rectangle: Rounded Corners 110"/>
              <p:cNvSpPr/>
              <p:nvPr/>
            </p:nvSpPr>
            <p:spPr bwMode="auto">
              <a:xfrm>
                <a:off x="7267137" y="713579"/>
                <a:ext cx="3219498" cy="1429742"/>
              </a:xfrm>
              <a:prstGeom prst="roundRect">
                <a:avLst>
                  <a:gd name="adj" fmla="val 0"/>
                </a:avLst>
              </a:prstGeom>
              <a:noFill/>
              <a:ln w="19050">
                <a:solidFill>
                  <a:schemeClr val="accent2"/>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cs typeface="Segoe UI" pitchFamily="34" charset="0"/>
                </a:endParaRPr>
              </a:p>
            </p:txBody>
          </p:sp>
          <p:sp>
            <p:nvSpPr>
              <p:cNvPr id="112" name="Rectangle 111"/>
              <p:cNvSpPr/>
              <p:nvPr/>
            </p:nvSpPr>
            <p:spPr bwMode="auto">
              <a:xfrm>
                <a:off x="7639999" y="636077"/>
                <a:ext cx="2473468" cy="152887"/>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200" dirty="0">
                    <a:solidFill>
                      <a:schemeClr val="tx1"/>
                    </a:solidFill>
                    <a:latin typeface="+mj-lt"/>
                    <a:cs typeface="Segoe UI" pitchFamily="34" charset="0"/>
                  </a:rPr>
                  <a:t>Primary site</a:t>
                </a:r>
              </a:p>
            </p:txBody>
          </p:sp>
        </p:grpSp>
        <p:grpSp>
          <p:nvGrpSpPr>
            <p:cNvPr id="113" name="Group 112"/>
            <p:cNvGrpSpPr/>
            <p:nvPr/>
          </p:nvGrpSpPr>
          <p:grpSpPr>
            <a:xfrm>
              <a:off x="5180252" y="3302402"/>
              <a:ext cx="312387" cy="300495"/>
              <a:chOff x="8329583" y="1657289"/>
              <a:chExt cx="312387" cy="300495"/>
            </a:xfrm>
          </p:grpSpPr>
          <p:cxnSp>
            <p:nvCxnSpPr>
              <p:cNvPr id="114" name="Straight Connector 113"/>
              <p:cNvCxnSpPr>
                <a:cxnSpLocks/>
              </p:cNvCxnSpPr>
              <p:nvPr/>
            </p:nvCxnSpPr>
            <p:spPr>
              <a:xfrm rot="16200000">
                <a:off x="8329583" y="1657289"/>
                <a:ext cx="297566" cy="297566"/>
              </a:xfrm>
              <a:prstGeom prst="line">
                <a:avLst/>
              </a:prstGeom>
              <a:ln w="19050">
                <a:solidFill>
                  <a:srgbClr val="E8112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8344404" y="1660218"/>
                <a:ext cx="297566" cy="297566"/>
              </a:xfrm>
              <a:prstGeom prst="line">
                <a:avLst/>
              </a:prstGeom>
              <a:ln w="19050">
                <a:solidFill>
                  <a:srgbClr val="E81123"/>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368B9502-39BB-4626-A772-CE885A535E79}"/>
                </a:ext>
              </a:extLst>
            </p:cNvPr>
            <p:cNvGrpSpPr/>
            <p:nvPr/>
          </p:nvGrpSpPr>
          <p:grpSpPr>
            <a:xfrm>
              <a:off x="6693279" y="3291535"/>
              <a:ext cx="430898" cy="322229"/>
              <a:chOff x="6801732" y="3273980"/>
              <a:chExt cx="430898" cy="322229"/>
            </a:xfrm>
          </p:grpSpPr>
          <p:cxnSp>
            <p:nvCxnSpPr>
              <p:cNvPr id="122" name="Straight Connector 121">
                <a:extLst>
                  <a:ext uri="{FF2B5EF4-FFF2-40B4-BE49-F238E27FC236}">
                    <a16:creationId xmlns:a16="http://schemas.microsoft.com/office/drawing/2014/main" id="{3BD3595B-A0BD-4A7D-87EE-2B4F0DAA0978}"/>
                  </a:ext>
                </a:extLst>
              </p:cNvPr>
              <p:cNvCxnSpPr>
                <a:cxnSpLocks/>
              </p:cNvCxnSpPr>
              <p:nvPr/>
            </p:nvCxnSpPr>
            <p:spPr>
              <a:xfrm flipV="1">
                <a:off x="6925153" y="3273980"/>
                <a:ext cx="307477" cy="322229"/>
              </a:xfrm>
              <a:prstGeom prst="line">
                <a:avLst/>
              </a:prstGeom>
              <a:ln w="19050">
                <a:solidFill>
                  <a:srgbClr val="E8112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53CE33F6-8649-4070-BB38-6A5785E720E1}"/>
                  </a:ext>
                </a:extLst>
              </p:cNvPr>
              <p:cNvCxnSpPr/>
              <p:nvPr/>
            </p:nvCxnSpPr>
            <p:spPr>
              <a:xfrm>
                <a:off x="6801732" y="3461180"/>
                <a:ext cx="123419" cy="127932"/>
              </a:xfrm>
              <a:prstGeom prst="line">
                <a:avLst/>
              </a:prstGeom>
              <a:ln w="19050">
                <a:solidFill>
                  <a:srgbClr val="E81123"/>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155" name="server" title="Icon of a server tower">
              <a:extLst>
                <a:ext uri="{FF2B5EF4-FFF2-40B4-BE49-F238E27FC236}">
                  <a16:creationId xmlns:a16="http://schemas.microsoft.com/office/drawing/2014/main" id="{B64D2F23-8890-43A5-B910-BAE0EF415057}"/>
                </a:ext>
              </a:extLst>
            </p:cNvPr>
            <p:cNvSpPr>
              <a:spLocks noChangeAspect="1" noEditPoints="1"/>
            </p:cNvSpPr>
            <p:nvPr/>
          </p:nvSpPr>
          <p:spPr bwMode="auto">
            <a:xfrm>
              <a:off x="5129795" y="2318865"/>
              <a:ext cx="413302" cy="785014"/>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lin ang="5400000" scaled="1"/>
                </a:gradFill>
              </a:endParaRPr>
            </a:p>
          </p:txBody>
        </p:sp>
        <p:grpSp>
          <p:nvGrpSpPr>
            <p:cNvPr id="156" name="Group 155">
              <a:extLst>
                <a:ext uri="{FF2B5EF4-FFF2-40B4-BE49-F238E27FC236}">
                  <a16:creationId xmlns:a16="http://schemas.microsoft.com/office/drawing/2014/main" id="{CB3496C6-FA69-4550-B2DB-59DFC70954EA}"/>
                </a:ext>
              </a:extLst>
            </p:cNvPr>
            <p:cNvGrpSpPr/>
            <p:nvPr/>
          </p:nvGrpSpPr>
          <p:grpSpPr>
            <a:xfrm>
              <a:off x="4812292" y="2839650"/>
              <a:ext cx="452714" cy="450697"/>
              <a:chOff x="860736" y="2842504"/>
              <a:chExt cx="452714" cy="450697"/>
            </a:xfrm>
          </p:grpSpPr>
          <p:sp>
            <p:nvSpPr>
              <p:cNvPr id="157" name="Oval 5">
                <a:extLst>
                  <a:ext uri="{FF2B5EF4-FFF2-40B4-BE49-F238E27FC236}">
                    <a16:creationId xmlns:a16="http://schemas.microsoft.com/office/drawing/2014/main" id="{332328E2-E9B2-44F0-AFCF-ED2187A1EA8F}"/>
                  </a:ext>
                </a:extLst>
              </p:cNvPr>
              <p:cNvSpPr>
                <a:spLocks noChangeArrowheads="1"/>
              </p:cNvSpPr>
              <p:nvPr/>
            </p:nvSpPr>
            <p:spPr bwMode="auto">
              <a:xfrm>
                <a:off x="860736" y="2842504"/>
                <a:ext cx="452714" cy="450697"/>
              </a:xfrm>
              <a:prstGeom prst="ellipse">
                <a:avLst/>
              </a:prstGeom>
              <a:solidFill>
                <a:schemeClr val="bg1"/>
              </a:solidFill>
              <a:ln w="19050" cap="flat">
                <a:solidFill>
                  <a:srgbClr val="E8112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8" name="LightningBolt_E945" title="Icon of a lightning bolt">
                <a:extLst>
                  <a:ext uri="{FF2B5EF4-FFF2-40B4-BE49-F238E27FC236}">
                    <a16:creationId xmlns:a16="http://schemas.microsoft.com/office/drawing/2014/main" id="{FF730E36-00D6-4786-A505-0DE8C034EC68}"/>
                  </a:ext>
                </a:extLst>
              </p:cNvPr>
              <p:cNvSpPr>
                <a:spLocks noChangeAspect="1"/>
              </p:cNvSpPr>
              <p:nvPr/>
            </p:nvSpPr>
            <p:spPr bwMode="auto">
              <a:xfrm>
                <a:off x="1010785" y="2971422"/>
                <a:ext cx="152616" cy="212971"/>
              </a:xfrm>
              <a:custGeom>
                <a:avLst/>
                <a:gdLst>
                  <a:gd name="T0" fmla="*/ 481 w 2961"/>
                  <a:gd name="T1" fmla="*/ 4132 h 4132"/>
                  <a:gd name="T2" fmla="*/ 2961 w 2961"/>
                  <a:gd name="T3" fmla="*/ 1653 h 4132"/>
                  <a:gd name="T4" fmla="*/ 1652 w 2961"/>
                  <a:gd name="T5" fmla="*/ 1653 h 4132"/>
                  <a:gd name="T6" fmla="*/ 2479 w 2961"/>
                  <a:gd name="T7" fmla="*/ 0 h 4132"/>
                  <a:gd name="T8" fmla="*/ 1239 w 2961"/>
                  <a:gd name="T9" fmla="*/ 0 h 4132"/>
                  <a:gd name="T10" fmla="*/ 0 w 2961"/>
                  <a:gd name="T11" fmla="*/ 2479 h 4132"/>
                  <a:gd name="T12" fmla="*/ 964 w 2961"/>
                  <a:gd name="T13" fmla="*/ 2479 h 4132"/>
                  <a:gd name="T14" fmla="*/ 137 w 2961"/>
                  <a:gd name="T15" fmla="*/ 4132 h 4132"/>
                  <a:gd name="T16" fmla="*/ 481 w 2961"/>
                  <a:gd name="T17" fmla="*/ 4132 h 4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61" h="4132">
                    <a:moveTo>
                      <a:pt x="481" y="4132"/>
                    </a:moveTo>
                    <a:lnTo>
                      <a:pt x="2961" y="1653"/>
                    </a:lnTo>
                    <a:lnTo>
                      <a:pt x="1652" y="1653"/>
                    </a:lnTo>
                    <a:lnTo>
                      <a:pt x="2479" y="0"/>
                    </a:lnTo>
                    <a:lnTo>
                      <a:pt x="1239" y="0"/>
                    </a:lnTo>
                    <a:lnTo>
                      <a:pt x="0" y="2479"/>
                    </a:lnTo>
                    <a:lnTo>
                      <a:pt x="964" y="2479"/>
                    </a:lnTo>
                    <a:lnTo>
                      <a:pt x="137" y="4132"/>
                    </a:lnTo>
                    <a:lnTo>
                      <a:pt x="481" y="4132"/>
                    </a:lnTo>
                    <a:close/>
                  </a:path>
                </a:pathLst>
              </a:custGeom>
              <a:noFill/>
              <a:ln w="19050" cap="sq">
                <a:solidFill>
                  <a:srgbClr val="E8112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lin ang="5400000" scaled="1"/>
                  </a:gradFill>
                </a:endParaRPr>
              </a:p>
            </p:txBody>
          </p:sp>
        </p:grpSp>
        <p:sp>
          <p:nvSpPr>
            <p:cNvPr id="159" name="server" title="Icon of a server tower">
              <a:extLst>
                <a:ext uri="{FF2B5EF4-FFF2-40B4-BE49-F238E27FC236}">
                  <a16:creationId xmlns:a16="http://schemas.microsoft.com/office/drawing/2014/main" id="{16BE2493-0E12-4219-B674-1352CE67A6B8}"/>
                </a:ext>
              </a:extLst>
            </p:cNvPr>
            <p:cNvSpPr>
              <a:spLocks noChangeAspect="1" noEditPoints="1"/>
            </p:cNvSpPr>
            <p:nvPr/>
          </p:nvSpPr>
          <p:spPr bwMode="auto">
            <a:xfrm>
              <a:off x="6738501" y="2317009"/>
              <a:ext cx="413302" cy="785014"/>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lin ang="5400000" scaled="1"/>
                </a:gradFill>
              </a:endParaRPr>
            </a:p>
          </p:txBody>
        </p:sp>
      </p:grpSp>
      <p:grpSp>
        <p:nvGrpSpPr>
          <p:cNvPr id="17" name="Group 16">
            <a:extLst>
              <a:ext uri="{FF2B5EF4-FFF2-40B4-BE49-F238E27FC236}">
                <a16:creationId xmlns:a16="http://schemas.microsoft.com/office/drawing/2014/main" id="{A200C606-54CA-4C51-AD43-0018AEFB1599}"/>
              </a:ext>
            </a:extLst>
          </p:cNvPr>
          <p:cNvGrpSpPr/>
          <p:nvPr/>
        </p:nvGrpSpPr>
        <p:grpSpPr>
          <a:xfrm>
            <a:off x="8560168" y="1925179"/>
            <a:ext cx="3255318" cy="1805679"/>
            <a:chOff x="8560168" y="1925179"/>
            <a:chExt cx="3255318" cy="1805679"/>
          </a:xfrm>
        </p:grpSpPr>
        <p:grpSp>
          <p:nvGrpSpPr>
            <p:cNvPr id="127" name="Group 126">
              <a:extLst>
                <a:ext uri="{FF2B5EF4-FFF2-40B4-BE49-F238E27FC236}">
                  <a16:creationId xmlns:a16="http://schemas.microsoft.com/office/drawing/2014/main" id="{1ABFC18C-56DB-43F1-926F-C94C95898F5A}"/>
                </a:ext>
              </a:extLst>
            </p:cNvPr>
            <p:cNvGrpSpPr/>
            <p:nvPr/>
          </p:nvGrpSpPr>
          <p:grpSpPr>
            <a:xfrm>
              <a:off x="10893657" y="3291535"/>
              <a:ext cx="430898" cy="322229"/>
              <a:chOff x="6801732" y="3273980"/>
              <a:chExt cx="430898" cy="322229"/>
            </a:xfrm>
          </p:grpSpPr>
          <p:cxnSp>
            <p:nvCxnSpPr>
              <p:cNvPr id="129" name="Straight Connector 128">
                <a:extLst>
                  <a:ext uri="{FF2B5EF4-FFF2-40B4-BE49-F238E27FC236}">
                    <a16:creationId xmlns:a16="http://schemas.microsoft.com/office/drawing/2014/main" id="{5C974BFB-3441-498B-AE5F-826858282B3E}"/>
                  </a:ext>
                </a:extLst>
              </p:cNvPr>
              <p:cNvCxnSpPr>
                <a:cxnSpLocks/>
              </p:cNvCxnSpPr>
              <p:nvPr/>
            </p:nvCxnSpPr>
            <p:spPr>
              <a:xfrm flipV="1">
                <a:off x="6925153" y="3273980"/>
                <a:ext cx="307477" cy="322229"/>
              </a:xfrm>
              <a:prstGeom prst="line">
                <a:avLst/>
              </a:prstGeom>
              <a:ln w="19050">
                <a:solidFill>
                  <a:srgbClr val="E8112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5776DC07-0E7C-43E0-BA33-0F37A9F344B9}"/>
                  </a:ext>
                </a:extLst>
              </p:cNvPr>
              <p:cNvCxnSpPr/>
              <p:nvPr/>
            </p:nvCxnSpPr>
            <p:spPr>
              <a:xfrm>
                <a:off x="6801732" y="3461180"/>
                <a:ext cx="123419" cy="127932"/>
              </a:xfrm>
              <a:prstGeom prst="line">
                <a:avLst/>
              </a:prstGeom>
              <a:ln w="19050">
                <a:solidFill>
                  <a:srgbClr val="E81123"/>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66" name="Group 165">
              <a:extLst>
                <a:ext uri="{FF2B5EF4-FFF2-40B4-BE49-F238E27FC236}">
                  <a16:creationId xmlns:a16="http://schemas.microsoft.com/office/drawing/2014/main" id="{52942AF2-8E4B-4D93-A4D1-1DF01D854D8D}"/>
                </a:ext>
              </a:extLst>
            </p:cNvPr>
            <p:cNvGrpSpPr/>
            <p:nvPr/>
          </p:nvGrpSpPr>
          <p:grpSpPr>
            <a:xfrm>
              <a:off x="9127492" y="3302402"/>
              <a:ext cx="312387" cy="300495"/>
              <a:chOff x="8329583" y="1657289"/>
              <a:chExt cx="312387" cy="300495"/>
            </a:xfrm>
          </p:grpSpPr>
          <p:cxnSp>
            <p:nvCxnSpPr>
              <p:cNvPr id="167" name="Straight Connector 166">
                <a:extLst>
                  <a:ext uri="{FF2B5EF4-FFF2-40B4-BE49-F238E27FC236}">
                    <a16:creationId xmlns:a16="http://schemas.microsoft.com/office/drawing/2014/main" id="{F175A191-1D8F-4D64-AFB8-B6F2A691B100}"/>
                  </a:ext>
                </a:extLst>
              </p:cNvPr>
              <p:cNvCxnSpPr>
                <a:cxnSpLocks/>
              </p:cNvCxnSpPr>
              <p:nvPr/>
            </p:nvCxnSpPr>
            <p:spPr>
              <a:xfrm rot="16200000">
                <a:off x="8329583" y="1657289"/>
                <a:ext cx="297566" cy="297566"/>
              </a:xfrm>
              <a:prstGeom prst="line">
                <a:avLst/>
              </a:prstGeom>
              <a:ln w="19050">
                <a:solidFill>
                  <a:srgbClr val="E8112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885340D2-1648-41CB-9E5E-7C0A6A6008A5}"/>
                  </a:ext>
                </a:extLst>
              </p:cNvPr>
              <p:cNvCxnSpPr/>
              <p:nvPr/>
            </p:nvCxnSpPr>
            <p:spPr>
              <a:xfrm>
                <a:off x="8344404" y="1660218"/>
                <a:ext cx="297566" cy="297566"/>
              </a:xfrm>
              <a:prstGeom prst="line">
                <a:avLst/>
              </a:prstGeom>
              <a:ln w="19050">
                <a:solidFill>
                  <a:srgbClr val="E81123"/>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87" name="Group 186">
              <a:extLst>
                <a:ext uri="{FF2B5EF4-FFF2-40B4-BE49-F238E27FC236}">
                  <a16:creationId xmlns:a16="http://schemas.microsoft.com/office/drawing/2014/main" id="{4E0CC2B1-A9B0-4721-99BC-BCAA9C7F8CBA}"/>
                </a:ext>
              </a:extLst>
            </p:cNvPr>
            <p:cNvGrpSpPr/>
            <p:nvPr/>
          </p:nvGrpSpPr>
          <p:grpSpPr>
            <a:xfrm>
              <a:off x="8560168" y="1925179"/>
              <a:ext cx="1455832" cy="1803196"/>
              <a:chOff x="7217866" y="621909"/>
              <a:chExt cx="3219498" cy="1702141"/>
            </a:xfrm>
          </p:grpSpPr>
          <p:sp>
            <p:nvSpPr>
              <p:cNvPr id="188" name="Rectangle: Rounded Corners 187">
                <a:extLst>
                  <a:ext uri="{FF2B5EF4-FFF2-40B4-BE49-F238E27FC236}">
                    <a16:creationId xmlns:a16="http://schemas.microsoft.com/office/drawing/2014/main" id="{D46BBB57-7B26-45B1-A887-71D9F8AB0489}"/>
                  </a:ext>
                </a:extLst>
              </p:cNvPr>
              <p:cNvSpPr/>
              <p:nvPr/>
            </p:nvSpPr>
            <p:spPr bwMode="auto">
              <a:xfrm>
                <a:off x="7217866" y="699942"/>
                <a:ext cx="3219498" cy="1624108"/>
              </a:xfrm>
              <a:prstGeom prst="roundRect">
                <a:avLst>
                  <a:gd name="adj" fmla="val 0"/>
                </a:avLst>
              </a:prstGeom>
              <a:noFill/>
              <a:ln w="19050">
                <a:solidFill>
                  <a:schemeClr val="accent2"/>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cs typeface="Segoe UI" pitchFamily="34" charset="0"/>
                </a:endParaRPr>
              </a:p>
            </p:txBody>
          </p:sp>
          <p:sp>
            <p:nvSpPr>
              <p:cNvPr id="189" name="Rectangle 188">
                <a:extLst>
                  <a:ext uri="{FF2B5EF4-FFF2-40B4-BE49-F238E27FC236}">
                    <a16:creationId xmlns:a16="http://schemas.microsoft.com/office/drawing/2014/main" id="{85DD7A5D-B24E-4FC8-A2A9-C8339AFBC305}"/>
                  </a:ext>
                </a:extLst>
              </p:cNvPr>
              <p:cNvSpPr/>
              <p:nvPr/>
            </p:nvSpPr>
            <p:spPr bwMode="auto">
              <a:xfrm>
                <a:off x="8128932" y="621909"/>
                <a:ext cx="1441679" cy="152887"/>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200" dirty="0">
                    <a:solidFill>
                      <a:schemeClr val="tx1"/>
                    </a:solidFill>
                    <a:latin typeface="+mj-lt"/>
                    <a:cs typeface="Segoe UI" pitchFamily="34" charset="0"/>
                  </a:rPr>
                  <a:t>Original</a:t>
                </a:r>
              </a:p>
            </p:txBody>
          </p:sp>
        </p:grpSp>
        <p:grpSp>
          <p:nvGrpSpPr>
            <p:cNvPr id="190" name="Group 189">
              <a:extLst>
                <a:ext uri="{FF2B5EF4-FFF2-40B4-BE49-F238E27FC236}">
                  <a16:creationId xmlns:a16="http://schemas.microsoft.com/office/drawing/2014/main" id="{0342E072-0C01-4EE2-AE68-CDAA0361B367}"/>
                </a:ext>
              </a:extLst>
            </p:cNvPr>
            <p:cNvGrpSpPr/>
            <p:nvPr/>
          </p:nvGrpSpPr>
          <p:grpSpPr>
            <a:xfrm>
              <a:off x="10359654" y="1933758"/>
              <a:ext cx="1455832" cy="1797100"/>
              <a:chOff x="7217866" y="627663"/>
              <a:chExt cx="3219498" cy="1696387"/>
            </a:xfrm>
          </p:grpSpPr>
          <p:sp>
            <p:nvSpPr>
              <p:cNvPr id="191" name="Rectangle: Rounded Corners 190">
                <a:extLst>
                  <a:ext uri="{FF2B5EF4-FFF2-40B4-BE49-F238E27FC236}">
                    <a16:creationId xmlns:a16="http://schemas.microsoft.com/office/drawing/2014/main" id="{771956ED-22E2-4A8E-971F-CDE97CB1BD99}"/>
                  </a:ext>
                </a:extLst>
              </p:cNvPr>
              <p:cNvSpPr/>
              <p:nvPr/>
            </p:nvSpPr>
            <p:spPr bwMode="auto">
              <a:xfrm>
                <a:off x="7217866" y="699942"/>
                <a:ext cx="3219498" cy="1624108"/>
              </a:xfrm>
              <a:prstGeom prst="roundRect">
                <a:avLst>
                  <a:gd name="adj" fmla="val 0"/>
                </a:avLst>
              </a:prstGeom>
              <a:noFill/>
              <a:ln w="19050">
                <a:solidFill>
                  <a:schemeClr val="accent2"/>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cs typeface="Segoe UI" pitchFamily="34" charset="0"/>
                </a:endParaRPr>
              </a:p>
            </p:txBody>
          </p:sp>
          <p:sp>
            <p:nvSpPr>
              <p:cNvPr id="192" name="Rectangle 191">
                <a:extLst>
                  <a:ext uri="{FF2B5EF4-FFF2-40B4-BE49-F238E27FC236}">
                    <a16:creationId xmlns:a16="http://schemas.microsoft.com/office/drawing/2014/main" id="{F4DDB076-BD57-4CDA-909D-D8E904F90E93}"/>
                  </a:ext>
                </a:extLst>
              </p:cNvPr>
              <p:cNvSpPr/>
              <p:nvPr/>
            </p:nvSpPr>
            <p:spPr bwMode="auto">
              <a:xfrm>
                <a:off x="8138251" y="627663"/>
                <a:ext cx="1396079" cy="152887"/>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200" dirty="0">
                    <a:solidFill>
                      <a:schemeClr val="tx1"/>
                    </a:solidFill>
                    <a:latin typeface="+mj-lt"/>
                    <a:cs typeface="Segoe UI" pitchFamily="34" charset="0"/>
                  </a:rPr>
                  <a:t>Backup</a:t>
                </a:r>
              </a:p>
            </p:txBody>
          </p:sp>
        </p:grpSp>
        <p:sp>
          <p:nvSpPr>
            <p:cNvPr id="160" name="Database_EFC7" title="Icon of a cylinder">
              <a:extLst>
                <a:ext uri="{FF2B5EF4-FFF2-40B4-BE49-F238E27FC236}">
                  <a16:creationId xmlns:a16="http://schemas.microsoft.com/office/drawing/2014/main" id="{8761AB69-786F-41F8-93AE-AB0FC9518D90}"/>
                </a:ext>
              </a:extLst>
            </p:cNvPr>
            <p:cNvSpPr>
              <a:spLocks noChangeAspect="1" noEditPoints="1"/>
            </p:cNvSpPr>
            <p:nvPr/>
          </p:nvSpPr>
          <p:spPr bwMode="auto">
            <a:xfrm>
              <a:off x="8954506" y="2338799"/>
              <a:ext cx="557704" cy="724926"/>
            </a:xfrm>
            <a:custGeom>
              <a:avLst/>
              <a:gdLst>
                <a:gd name="T0" fmla="*/ 2470 w 2511"/>
                <a:gd name="T1" fmla="*/ 627 h 3264"/>
                <a:gd name="T2" fmla="*/ 2511 w 2511"/>
                <a:gd name="T3" fmla="*/ 627 h 3264"/>
                <a:gd name="T4" fmla="*/ 2511 w 2511"/>
                <a:gd name="T5" fmla="*/ 2762 h 3264"/>
                <a:gd name="T6" fmla="*/ 1255 w 2511"/>
                <a:gd name="T7" fmla="*/ 3264 h 3264"/>
                <a:gd name="T8" fmla="*/ 0 w 2511"/>
                <a:gd name="T9" fmla="*/ 2762 h 3264"/>
                <a:gd name="T10" fmla="*/ 0 w 2511"/>
                <a:gd name="T11" fmla="*/ 627 h 3264"/>
                <a:gd name="T12" fmla="*/ 41 w 2511"/>
                <a:gd name="T13" fmla="*/ 627 h 3264"/>
                <a:gd name="T14" fmla="*/ 1255 w 2511"/>
                <a:gd name="T15" fmla="*/ 1004 h 3264"/>
                <a:gd name="T16" fmla="*/ 2470 w 2511"/>
                <a:gd name="T17" fmla="*/ 627 h 3264"/>
                <a:gd name="T18" fmla="*/ 1255 w 2511"/>
                <a:gd name="T19" fmla="*/ 0 h 3264"/>
                <a:gd name="T20" fmla="*/ 0 w 2511"/>
                <a:gd name="T21" fmla="*/ 502 h 3264"/>
                <a:gd name="T22" fmla="*/ 1255 w 2511"/>
                <a:gd name="T23" fmla="*/ 1004 h 3264"/>
                <a:gd name="T24" fmla="*/ 2511 w 2511"/>
                <a:gd name="T25" fmla="*/ 502 h 3264"/>
                <a:gd name="T26" fmla="*/ 1255 w 2511"/>
                <a:gd name="T27" fmla="*/ 0 h 3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1" h="3264">
                  <a:moveTo>
                    <a:pt x="2470" y="627"/>
                  </a:moveTo>
                  <a:cubicBezTo>
                    <a:pt x="2511" y="627"/>
                    <a:pt x="2511" y="627"/>
                    <a:pt x="2511" y="627"/>
                  </a:cubicBezTo>
                  <a:cubicBezTo>
                    <a:pt x="2511" y="2762"/>
                    <a:pt x="2511" y="2762"/>
                    <a:pt x="2511" y="2762"/>
                  </a:cubicBezTo>
                  <a:cubicBezTo>
                    <a:pt x="2511" y="3040"/>
                    <a:pt x="1949" y="3264"/>
                    <a:pt x="1255" y="3264"/>
                  </a:cubicBezTo>
                  <a:cubicBezTo>
                    <a:pt x="562" y="3264"/>
                    <a:pt x="0" y="3040"/>
                    <a:pt x="0" y="2762"/>
                  </a:cubicBezTo>
                  <a:cubicBezTo>
                    <a:pt x="0" y="627"/>
                    <a:pt x="0" y="627"/>
                    <a:pt x="0" y="627"/>
                  </a:cubicBezTo>
                  <a:cubicBezTo>
                    <a:pt x="41" y="627"/>
                    <a:pt x="41" y="627"/>
                    <a:pt x="41" y="627"/>
                  </a:cubicBezTo>
                  <a:cubicBezTo>
                    <a:pt x="180" y="844"/>
                    <a:pt x="671" y="1004"/>
                    <a:pt x="1255" y="1004"/>
                  </a:cubicBezTo>
                  <a:cubicBezTo>
                    <a:pt x="1840" y="1004"/>
                    <a:pt x="2330" y="844"/>
                    <a:pt x="2470" y="627"/>
                  </a:cubicBezTo>
                  <a:close/>
                  <a:moveTo>
                    <a:pt x="1255" y="0"/>
                  </a:moveTo>
                  <a:cubicBezTo>
                    <a:pt x="562" y="0"/>
                    <a:pt x="0" y="224"/>
                    <a:pt x="0" y="502"/>
                  </a:cubicBezTo>
                  <a:cubicBezTo>
                    <a:pt x="0" y="779"/>
                    <a:pt x="562" y="1004"/>
                    <a:pt x="1255" y="1004"/>
                  </a:cubicBezTo>
                  <a:cubicBezTo>
                    <a:pt x="1949" y="1004"/>
                    <a:pt x="2511" y="779"/>
                    <a:pt x="2511" y="502"/>
                  </a:cubicBezTo>
                  <a:cubicBezTo>
                    <a:pt x="2511" y="224"/>
                    <a:pt x="1949" y="0"/>
                    <a:pt x="1255" y="0"/>
                  </a:cubicBezTo>
                  <a:close/>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lin ang="5400000" scaled="1"/>
                </a:gradFill>
              </a:endParaRPr>
            </a:p>
          </p:txBody>
        </p:sp>
        <p:grpSp>
          <p:nvGrpSpPr>
            <p:cNvPr id="161" name="Group 160">
              <a:extLst>
                <a:ext uri="{FF2B5EF4-FFF2-40B4-BE49-F238E27FC236}">
                  <a16:creationId xmlns:a16="http://schemas.microsoft.com/office/drawing/2014/main" id="{C0AC93E9-699E-47C8-A9AD-AF8BA7FEB974}"/>
                </a:ext>
              </a:extLst>
            </p:cNvPr>
            <p:cNvGrpSpPr/>
            <p:nvPr/>
          </p:nvGrpSpPr>
          <p:grpSpPr>
            <a:xfrm>
              <a:off x="9283686" y="2788531"/>
              <a:ext cx="452714" cy="450697"/>
              <a:chOff x="860736" y="2842504"/>
              <a:chExt cx="452714" cy="450697"/>
            </a:xfrm>
          </p:grpSpPr>
          <p:sp>
            <p:nvSpPr>
              <p:cNvPr id="162" name="Oval 5">
                <a:extLst>
                  <a:ext uri="{FF2B5EF4-FFF2-40B4-BE49-F238E27FC236}">
                    <a16:creationId xmlns:a16="http://schemas.microsoft.com/office/drawing/2014/main" id="{F7AB9C9F-D445-4440-B4CB-01912A243F23}"/>
                  </a:ext>
                </a:extLst>
              </p:cNvPr>
              <p:cNvSpPr>
                <a:spLocks noChangeArrowheads="1"/>
              </p:cNvSpPr>
              <p:nvPr/>
            </p:nvSpPr>
            <p:spPr bwMode="auto">
              <a:xfrm>
                <a:off x="860736" y="2842504"/>
                <a:ext cx="452714" cy="450697"/>
              </a:xfrm>
              <a:prstGeom prst="ellipse">
                <a:avLst/>
              </a:prstGeom>
              <a:solidFill>
                <a:schemeClr val="bg1"/>
              </a:solidFill>
              <a:ln w="19050" cap="flat">
                <a:solidFill>
                  <a:srgbClr val="E8112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3" name="LightningBolt_E945" title="Icon of a lightning bolt">
                <a:extLst>
                  <a:ext uri="{FF2B5EF4-FFF2-40B4-BE49-F238E27FC236}">
                    <a16:creationId xmlns:a16="http://schemas.microsoft.com/office/drawing/2014/main" id="{876DC6EC-1598-411E-8C33-644B2C286595}"/>
                  </a:ext>
                </a:extLst>
              </p:cNvPr>
              <p:cNvSpPr>
                <a:spLocks noChangeAspect="1"/>
              </p:cNvSpPr>
              <p:nvPr/>
            </p:nvSpPr>
            <p:spPr bwMode="auto">
              <a:xfrm>
                <a:off x="1010785" y="2971422"/>
                <a:ext cx="152616" cy="212971"/>
              </a:xfrm>
              <a:custGeom>
                <a:avLst/>
                <a:gdLst>
                  <a:gd name="T0" fmla="*/ 481 w 2961"/>
                  <a:gd name="T1" fmla="*/ 4132 h 4132"/>
                  <a:gd name="T2" fmla="*/ 2961 w 2961"/>
                  <a:gd name="T3" fmla="*/ 1653 h 4132"/>
                  <a:gd name="T4" fmla="*/ 1652 w 2961"/>
                  <a:gd name="T5" fmla="*/ 1653 h 4132"/>
                  <a:gd name="T6" fmla="*/ 2479 w 2961"/>
                  <a:gd name="T7" fmla="*/ 0 h 4132"/>
                  <a:gd name="T8" fmla="*/ 1239 w 2961"/>
                  <a:gd name="T9" fmla="*/ 0 h 4132"/>
                  <a:gd name="T10" fmla="*/ 0 w 2961"/>
                  <a:gd name="T11" fmla="*/ 2479 h 4132"/>
                  <a:gd name="T12" fmla="*/ 964 w 2961"/>
                  <a:gd name="T13" fmla="*/ 2479 h 4132"/>
                  <a:gd name="T14" fmla="*/ 137 w 2961"/>
                  <a:gd name="T15" fmla="*/ 4132 h 4132"/>
                  <a:gd name="T16" fmla="*/ 481 w 2961"/>
                  <a:gd name="T17" fmla="*/ 4132 h 4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61" h="4132">
                    <a:moveTo>
                      <a:pt x="481" y="4132"/>
                    </a:moveTo>
                    <a:lnTo>
                      <a:pt x="2961" y="1653"/>
                    </a:lnTo>
                    <a:lnTo>
                      <a:pt x="1652" y="1653"/>
                    </a:lnTo>
                    <a:lnTo>
                      <a:pt x="2479" y="0"/>
                    </a:lnTo>
                    <a:lnTo>
                      <a:pt x="1239" y="0"/>
                    </a:lnTo>
                    <a:lnTo>
                      <a:pt x="0" y="2479"/>
                    </a:lnTo>
                    <a:lnTo>
                      <a:pt x="964" y="2479"/>
                    </a:lnTo>
                    <a:lnTo>
                      <a:pt x="137" y="4132"/>
                    </a:lnTo>
                    <a:lnTo>
                      <a:pt x="481" y="4132"/>
                    </a:lnTo>
                    <a:close/>
                  </a:path>
                </a:pathLst>
              </a:custGeom>
              <a:noFill/>
              <a:ln w="19050" cap="sq">
                <a:solidFill>
                  <a:srgbClr val="E8112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lin ang="5400000" scaled="1"/>
                  </a:gradFill>
                </a:endParaRPr>
              </a:p>
            </p:txBody>
          </p:sp>
        </p:grpSp>
        <p:sp>
          <p:nvSpPr>
            <p:cNvPr id="164" name="Database_EFC7" title="Icon of a cylinder">
              <a:extLst>
                <a:ext uri="{FF2B5EF4-FFF2-40B4-BE49-F238E27FC236}">
                  <a16:creationId xmlns:a16="http://schemas.microsoft.com/office/drawing/2014/main" id="{B03FA340-1B97-470D-A7EC-E2016B994163}"/>
                </a:ext>
              </a:extLst>
            </p:cNvPr>
            <p:cNvSpPr>
              <a:spLocks noChangeAspect="1" noEditPoints="1"/>
            </p:cNvSpPr>
            <p:nvPr/>
          </p:nvSpPr>
          <p:spPr bwMode="auto">
            <a:xfrm>
              <a:off x="10830254" y="2338799"/>
              <a:ext cx="557704" cy="724926"/>
            </a:xfrm>
            <a:custGeom>
              <a:avLst/>
              <a:gdLst>
                <a:gd name="T0" fmla="*/ 2470 w 2511"/>
                <a:gd name="T1" fmla="*/ 627 h 3264"/>
                <a:gd name="T2" fmla="*/ 2511 w 2511"/>
                <a:gd name="T3" fmla="*/ 627 h 3264"/>
                <a:gd name="T4" fmla="*/ 2511 w 2511"/>
                <a:gd name="T5" fmla="*/ 2762 h 3264"/>
                <a:gd name="T6" fmla="*/ 1255 w 2511"/>
                <a:gd name="T7" fmla="*/ 3264 h 3264"/>
                <a:gd name="T8" fmla="*/ 0 w 2511"/>
                <a:gd name="T9" fmla="*/ 2762 h 3264"/>
                <a:gd name="T10" fmla="*/ 0 w 2511"/>
                <a:gd name="T11" fmla="*/ 627 h 3264"/>
                <a:gd name="T12" fmla="*/ 41 w 2511"/>
                <a:gd name="T13" fmla="*/ 627 h 3264"/>
                <a:gd name="T14" fmla="*/ 1255 w 2511"/>
                <a:gd name="T15" fmla="*/ 1004 h 3264"/>
                <a:gd name="T16" fmla="*/ 2470 w 2511"/>
                <a:gd name="T17" fmla="*/ 627 h 3264"/>
                <a:gd name="T18" fmla="*/ 1255 w 2511"/>
                <a:gd name="T19" fmla="*/ 0 h 3264"/>
                <a:gd name="T20" fmla="*/ 0 w 2511"/>
                <a:gd name="T21" fmla="*/ 502 h 3264"/>
                <a:gd name="T22" fmla="*/ 1255 w 2511"/>
                <a:gd name="T23" fmla="*/ 1004 h 3264"/>
                <a:gd name="T24" fmla="*/ 2511 w 2511"/>
                <a:gd name="T25" fmla="*/ 502 h 3264"/>
                <a:gd name="T26" fmla="*/ 1255 w 2511"/>
                <a:gd name="T27" fmla="*/ 0 h 3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1" h="3264">
                  <a:moveTo>
                    <a:pt x="2470" y="627"/>
                  </a:moveTo>
                  <a:cubicBezTo>
                    <a:pt x="2511" y="627"/>
                    <a:pt x="2511" y="627"/>
                    <a:pt x="2511" y="627"/>
                  </a:cubicBezTo>
                  <a:cubicBezTo>
                    <a:pt x="2511" y="2762"/>
                    <a:pt x="2511" y="2762"/>
                    <a:pt x="2511" y="2762"/>
                  </a:cubicBezTo>
                  <a:cubicBezTo>
                    <a:pt x="2511" y="3040"/>
                    <a:pt x="1949" y="3264"/>
                    <a:pt x="1255" y="3264"/>
                  </a:cubicBezTo>
                  <a:cubicBezTo>
                    <a:pt x="562" y="3264"/>
                    <a:pt x="0" y="3040"/>
                    <a:pt x="0" y="2762"/>
                  </a:cubicBezTo>
                  <a:cubicBezTo>
                    <a:pt x="0" y="627"/>
                    <a:pt x="0" y="627"/>
                    <a:pt x="0" y="627"/>
                  </a:cubicBezTo>
                  <a:cubicBezTo>
                    <a:pt x="41" y="627"/>
                    <a:pt x="41" y="627"/>
                    <a:pt x="41" y="627"/>
                  </a:cubicBezTo>
                  <a:cubicBezTo>
                    <a:pt x="180" y="844"/>
                    <a:pt x="671" y="1004"/>
                    <a:pt x="1255" y="1004"/>
                  </a:cubicBezTo>
                  <a:cubicBezTo>
                    <a:pt x="1840" y="1004"/>
                    <a:pt x="2330" y="844"/>
                    <a:pt x="2470" y="627"/>
                  </a:cubicBezTo>
                  <a:close/>
                  <a:moveTo>
                    <a:pt x="1255" y="0"/>
                  </a:moveTo>
                  <a:cubicBezTo>
                    <a:pt x="562" y="0"/>
                    <a:pt x="0" y="224"/>
                    <a:pt x="0" y="502"/>
                  </a:cubicBezTo>
                  <a:cubicBezTo>
                    <a:pt x="0" y="779"/>
                    <a:pt x="562" y="1004"/>
                    <a:pt x="1255" y="1004"/>
                  </a:cubicBezTo>
                  <a:cubicBezTo>
                    <a:pt x="1949" y="1004"/>
                    <a:pt x="2511" y="779"/>
                    <a:pt x="2511" y="502"/>
                  </a:cubicBezTo>
                  <a:cubicBezTo>
                    <a:pt x="2511" y="224"/>
                    <a:pt x="1949" y="0"/>
                    <a:pt x="1255" y="0"/>
                  </a:cubicBezTo>
                  <a:close/>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lin ang="5400000" scaled="1"/>
                </a:gradFill>
              </a:endParaRPr>
            </a:p>
          </p:txBody>
        </p:sp>
      </p:grpSp>
      <p:sp useBgFill="1">
        <p:nvSpPr>
          <p:cNvPr id="141" name="Rectangle 140">
            <a:extLst>
              <a:ext uri="{FF2B5EF4-FFF2-40B4-BE49-F238E27FC236}">
                <a16:creationId xmlns:a16="http://schemas.microsoft.com/office/drawing/2014/main" id="{190543DB-6A27-473D-A866-8252A39A0A42}"/>
              </a:ext>
            </a:extLst>
          </p:cNvPr>
          <p:cNvSpPr/>
          <p:nvPr/>
        </p:nvSpPr>
        <p:spPr bwMode="auto">
          <a:xfrm>
            <a:off x="-1" y="0"/>
            <a:ext cx="12436476" cy="1762459"/>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34" name="Rectangle 233" hidden="1"/>
          <p:cNvSpPr/>
          <p:nvPr/>
        </p:nvSpPr>
        <p:spPr bwMode="auto">
          <a:xfrm>
            <a:off x="7224321" y="807720"/>
            <a:ext cx="1138162" cy="1100328"/>
          </a:xfrm>
          <a:prstGeom prst="rect">
            <a:avLst/>
          </a:prstGeom>
          <a:solidFill>
            <a:srgbClr val="F2F2F2">
              <a:alpha val="7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cxnSp>
        <p:nvCxnSpPr>
          <p:cNvPr id="131" name="Straight Connector 130"/>
          <p:cNvCxnSpPr/>
          <p:nvPr/>
        </p:nvCxnSpPr>
        <p:spPr>
          <a:xfrm>
            <a:off x="4146237" y="1961749"/>
            <a:ext cx="0" cy="3944553"/>
          </a:xfrm>
          <a:prstGeom prst="line">
            <a:avLst/>
          </a:prstGeom>
          <a:noFill/>
          <a:ln w="19050">
            <a:solidFill>
              <a:schemeClr val="accent2"/>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cxnSp>
        <p:nvCxnSpPr>
          <p:cNvPr id="132" name="Straight Connector 131"/>
          <p:cNvCxnSpPr/>
          <p:nvPr/>
        </p:nvCxnSpPr>
        <p:spPr>
          <a:xfrm>
            <a:off x="8051504" y="1961749"/>
            <a:ext cx="0" cy="3944553"/>
          </a:xfrm>
          <a:prstGeom prst="line">
            <a:avLst/>
          </a:prstGeom>
          <a:noFill/>
          <a:ln w="19050">
            <a:solidFill>
              <a:schemeClr val="accent2"/>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grpSp>
        <p:nvGrpSpPr>
          <p:cNvPr id="21" name="Group 20">
            <a:extLst>
              <a:ext uri="{FF2B5EF4-FFF2-40B4-BE49-F238E27FC236}">
                <a16:creationId xmlns:a16="http://schemas.microsoft.com/office/drawing/2014/main" id="{FD63EE0D-F405-450B-B55A-C8DC4CCDBC58}"/>
              </a:ext>
            </a:extLst>
          </p:cNvPr>
          <p:cNvGrpSpPr/>
          <p:nvPr/>
        </p:nvGrpSpPr>
        <p:grpSpPr>
          <a:xfrm>
            <a:off x="361017" y="3854722"/>
            <a:ext cx="2486339" cy="1534386"/>
            <a:chOff x="498414" y="3854722"/>
            <a:chExt cx="2486339" cy="1534386"/>
          </a:xfrm>
        </p:grpSpPr>
        <p:sp>
          <p:nvSpPr>
            <p:cNvPr id="107" name="Rectangle 106"/>
            <p:cNvSpPr/>
            <p:nvPr/>
          </p:nvSpPr>
          <p:spPr bwMode="auto">
            <a:xfrm>
              <a:off x="498414" y="3854722"/>
              <a:ext cx="2226416" cy="6096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kern="0" dirty="0">
                  <a:solidFill>
                    <a:schemeClr val="tx2"/>
                  </a:solidFill>
                  <a:latin typeface="+mj-lt"/>
                  <a:cs typeface="Segoe UI" panose="020B0502040204020203" pitchFamily="34" charset="0"/>
                </a:rPr>
                <a:t>High availability</a:t>
              </a:r>
            </a:p>
          </p:txBody>
        </p:sp>
        <p:sp>
          <p:nvSpPr>
            <p:cNvPr id="108" name="Text Placeholder 22"/>
            <p:cNvSpPr txBox="1">
              <a:spLocks/>
            </p:cNvSpPr>
            <p:nvPr/>
          </p:nvSpPr>
          <p:spPr>
            <a:xfrm>
              <a:off x="583135" y="4622771"/>
              <a:ext cx="2401618" cy="766337"/>
            </a:xfrm>
            <a:prstGeom prst="rect">
              <a:avLst/>
            </a:prstGeom>
          </p:spPr>
          <p:txBody>
            <a:bodyPr wrap="square" lIns="91427" tIns="91427" rIns="91427" bIns="91427">
              <a:spAutoFit/>
            </a:bodyPr>
            <a:lstStyle>
              <a:defPPr>
                <a:defRPr lang="en-US"/>
              </a:defPPr>
              <a:lvl1pPr lvl="0" indent="0" algn="ctr" defTabSz="913505" fontAlgn="base">
                <a:lnSpc>
                  <a:spcPct val="90000"/>
                </a:lnSpc>
                <a:spcBef>
                  <a:spcPct val="20000"/>
                </a:spcBef>
                <a:spcAft>
                  <a:spcPct val="0"/>
                </a:spcAft>
                <a:buSzPct val="90000"/>
                <a:buFontTx/>
                <a:buNone/>
                <a:defRPr baseline="0">
                  <a:solidFill>
                    <a:srgbClr val="505050"/>
                  </a:solidFill>
                  <a:latin typeface="Segoe UI Semibold" panose="020B0702040204020203" pitchFamily="34" charset="0"/>
                  <a:ea typeface="ＭＳ Ｐゴシック" charset="0"/>
                  <a:cs typeface="Segoe UI Semibold" panose="020B0702040204020203" pitchFamily="34" charset="0"/>
                </a:defRPr>
              </a:lvl1pPr>
              <a:lvl2pPr marL="336145" indent="0" defTabSz="913505" fontAlgn="base">
                <a:lnSpc>
                  <a:spcPct val="90000"/>
                </a:lnSpc>
                <a:spcBef>
                  <a:spcPct val="20000"/>
                </a:spcBef>
                <a:spcAft>
                  <a:spcPct val="0"/>
                </a:spcAft>
                <a:buSzPct val="90000"/>
                <a:buFontTx/>
                <a:buNone/>
                <a:defRPr sz="1400">
                  <a:solidFill>
                    <a:schemeClr val="tx2"/>
                  </a:solidFill>
                  <a:ea typeface="ＭＳ Ｐゴシック" charset="0"/>
                </a:defRPr>
              </a:lvl2pPr>
              <a:lvl3pPr marL="560241" indent="0" defTabSz="913505" fontAlgn="base">
                <a:lnSpc>
                  <a:spcPct val="90000"/>
                </a:lnSpc>
                <a:spcBef>
                  <a:spcPct val="20000"/>
                </a:spcBef>
                <a:spcAft>
                  <a:spcPct val="0"/>
                </a:spcAft>
                <a:buSzPct val="90000"/>
                <a:buFontTx/>
                <a:buNone/>
                <a:defRPr sz="1400">
                  <a:solidFill>
                    <a:schemeClr val="tx2"/>
                  </a:solidFill>
                  <a:ea typeface="ＭＳ Ｐゴシック" charset="0"/>
                </a:defRPr>
              </a:lvl3pPr>
              <a:lvl4pPr marL="784338" indent="0" defTabSz="913505" fontAlgn="base">
                <a:lnSpc>
                  <a:spcPct val="90000"/>
                </a:lnSpc>
                <a:spcBef>
                  <a:spcPct val="20000"/>
                </a:spcBef>
                <a:spcAft>
                  <a:spcPct val="0"/>
                </a:spcAft>
                <a:buSzPct val="90000"/>
                <a:buFontTx/>
                <a:buNone/>
                <a:defRPr sz="1400">
                  <a:solidFill>
                    <a:schemeClr val="tx2"/>
                  </a:solidFill>
                  <a:ea typeface="ＭＳ Ｐゴシック" charset="0"/>
                </a:defRPr>
              </a:lvl4pPr>
              <a:lvl5pPr marL="1008434" indent="0" defTabSz="913505" fontAlgn="base">
                <a:lnSpc>
                  <a:spcPct val="90000"/>
                </a:lnSpc>
                <a:spcBef>
                  <a:spcPct val="20000"/>
                </a:spcBef>
                <a:spcAft>
                  <a:spcPct val="0"/>
                </a:spcAft>
                <a:buSzPct val="90000"/>
                <a:buFontTx/>
                <a:buNone/>
                <a:defRPr sz="1400">
                  <a:solidFill>
                    <a:schemeClr val="tx2"/>
                  </a:solidFill>
                  <a:ea typeface="ＭＳ Ｐゴシック" charset="0"/>
                </a:defRPr>
              </a:lvl5pPr>
              <a:lvl6pPr marL="2514931" indent="-228632" defTabSz="914523">
                <a:spcBef>
                  <a:spcPct val="20000"/>
                </a:spcBef>
                <a:buFont typeface="Arial" pitchFamily="34" charset="0"/>
                <a:buChar char="•"/>
                <a:defRPr sz="1960"/>
              </a:lvl6pPr>
              <a:lvl7pPr marL="2972195" indent="-228632" defTabSz="914523">
                <a:spcBef>
                  <a:spcPct val="20000"/>
                </a:spcBef>
                <a:buFont typeface="Arial" pitchFamily="34" charset="0"/>
                <a:buChar char="•"/>
                <a:defRPr sz="1960"/>
              </a:lvl7pPr>
              <a:lvl8pPr marL="3429454" indent="-228632" defTabSz="914523">
                <a:spcBef>
                  <a:spcPct val="20000"/>
                </a:spcBef>
                <a:buFont typeface="Arial" pitchFamily="34" charset="0"/>
                <a:buChar char="•"/>
                <a:defRPr sz="1960"/>
              </a:lvl8pPr>
              <a:lvl9pPr marL="3886718" indent="-228632" defTabSz="914523">
                <a:spcBef>
                  <a:spcPct val="20000"/>
                </a:spcBef>
                <a:buFont typeface="Arial" pitchFamily="34" charset="0"/>
                <a:buChar char="•"/>
                <a:defRPr sz="1960"/>
              </a:lvl9pPr>
            </a:lstStyle>
            <a:p>
              <a:pPr algn="l" defTabSz="931684"/>
              <a:r>
                <a:rPr lang="en-US" sz="1400" dirty="0">
                  <a:solidFill>
                    <a:schemeClr val="tx1"/>
                  </a:solidFill>
                  <a:latin typeface="Segoe UI" panose="020B0502040204020203" pitchFamily="34" charset="0"/>
                  <a:cs typeface="Segoe UI" panose="020B0502040204020203" pitchFamily="34" charset="0"/>
                </a:rPr>
                <a:t>When your applications have a catastrophic failure, run a second instance</a:t>
              </a:r>
            </a:p>
          </p:txBody>
        </p:sp>
      </p:grpSp>
      <p:cxnSp>
        <p:nvCxnSpPr>
          <p:cNvPr id="109" name="Straight Connector 108"/>
          <p:cNvCxnSpPr/>
          <p:nvPr/>
        </p:nvCxnSpPr>
        <p:spPr>
          <a:xfrm>
            <a:off x="558712" y="4453604"/>
            <a:ext cx="509407" cy="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64157FE1-507A-44C0-A9B1-03E410DE0838}"/>
              </a:ext>
            </a:extLst>
          </p:cNvPr>
          <p:cNvGrpSpPr/>
          <p:nvPr/>
        </p:nvGrpSpPr>
        <p:grpSpPr>
          <a:xfrm>
            <a:off x="4657563" y="3854722"/>
            <a:ext cx="3156301" cy="1534386"/>
            <a:chOff x="4691977" y="3854722"/>
            <a:chExt cx="3156301" cy="1534386"/>
          </a:xfrm>
        </p:grpSpPr>
        <p:sp>
          <p:nvSpPr>
            <p:cNvPr id="144" name="Rectangle 143"/>
            <p:cNvSpPr/>
            <p:nvPr/>
          </p:nvSpPr>
          <p:spPr bwMode="auto">
            <a:xfrm>
              <a:off x="4691977" y="3854722"/>
              <a:ext cx="3071580" cy="6096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kern="0" dirty="0">
                  <a:solidFill>
                    <a:schemeClr val="tx2"/>
                  </a:solidFill>
                  <a:latin typeface="+mj-lt"/>
                  <a:cs typeface="Segoe UI" panose="020B0502040204020203" pitchFamily="34" charset="0"/>
                </a:rPr>
                <a:t>Disaster recovery</a:t>
              </a:r>
            </a:p>
          </p:txBody>
        </p:sp>
        <p:sp>
          <p:nvSpPr>
            <p:cNvPr id="145" name="Text Placeholder 22"/>
            <p:cNvSpPr txBox="1">
              <a:spLocks/>
            </p:cNvSpPr>
            <p:nvPr/>
          </p:nvSpPr>
          <p:spPr>
            <a:xfrm>
              <a:off x="4776697" y="4622771"/>
              <a:ext cx="3071581" cy="766337"/>
            </a:xfrm>
            <a:prstGeom prst="rect">
              <a:avLst/>
            </a:prstGeom>
          </p:spPr>
          <p:txBody>
            <a:bodyPr wrap="square" lIns="91427" tIns="91427" rIns="91427" bIns="91427">
              <a:spAutoFit/>
            </a:bodyPr>
            <a:lstStyle>
              <a:defPPr>
                <a:defRPr lang="en-US"/>
              </a:defPPr>
              <a:lvl1pPr lvl="0" indent="0" algn="ctr" defTabSz="913505" fontAlgn="base">
                <a:lnSpc>
                  <a:spcPct val="90000"/>
                </a:lnSpc>
                <a:spcBef>
                  <a:spcPct val="20000"/>
                </a:spcBef>
                <a:spcAft>
                  <a:spcPct val="0"/>
                </a:spcAft>
                <a:buSzPct val="90000"/>
                <a:buFontTx/>
                <a:buNone/>
                <a:defRPr baseline="0">
                  <a:solidFill>
                    <a:srgbClr val="505050"/>
                  </a:solidFill>
                  <a:latin typeface="Segoe UI Semibold" panose="020B0702040204020203" pitchFamily="34" charset="0"/>
                  <a:ea typeface="ＭＳ Ｐゴシック" charset="0"/>
                  <a:cs typeface="Segoe UI Semibold" panose="020B0702040204020203" pitchFamily="34" charset="0"/>
                </a:defRPr>
              </a:lvl1pPr>
              <a:lvl2pPr marL="336145" indent="0" defTabSz="913505" fontAlgn="base">
                <a:lnSpc>
                  <a:spcPct val="90000"/>
                </a:lnSpc>
                <a:spcBef>
                  <a:spcPct val="20000"/>
                </a:spcBef>
                <a:spcAft>
                  <a:spcPct val="0"/>
                </a:spcAft>
                <a:buSzPct val="90000"/>
                <a:buFontTx/>
                <a:buNone/>
                <a:defRPr sz="1400">
                  <a:solidFill>
                    <a:schemeClr val="tx2"/>
                  </a:solidFill>
                  <a:ea typeface="ＭＳ Ｐゴシック" charset="0"/>
                </a:defRPr>
              </a:lvl2pPr>
              <a:lvl3pPr marL="560241" indent="0" defTabSz="913505" fontAlgn="base">
                <a:lnSpc>
                  <a:spcPct val="90000"/>
                </a:lnSpc>
                <a:spcBef>
                  <a:spcPct val="20000"/>
                </a:spcBef>
                <a:spcAft>
                  <a:spcPct val="0"/>
                </a:spcAft>
                <a:buSzPct val="90000"/>
                <a:buFontTx/>
                <a:buNone/>
                <a:defRPr sz="1400">
                  <a:solidFill>
                    <a:schemeClr val="tx2"/>
                  </a:solidFill>
                  <a:ea typeface="ＭＳ Ｐゴシック" charset="0"/>
                </a:defRPr>
              </a:lvl3pPr>
              <a:lvl4pPr marL="784338" indent="0" defTabSz="913505" fontAlgn="base">
                <a:lnSpc>
                  <a:spcPct val="90000"/>
                </a:lnSpc>
                <a:spcBef>
                  <a:spcPct val="20000"/>
                </a:spcBef>
                <a:spcAft>
                  <a:spcPct val="0"/>
                </a:spcAft>
                <a:buSzPct val="90000"/>
                <a:buFontTx/>
                <a:buNone/>
                <a:defRPr sz="1400">
                  <a:solidFill>
                    <a:schemeClr val="tx2"/>
                  </a:solidFill>
                  <a:ea typeface="ＭＳ Ｐゴシック" charset="0"/>
                </a:defRPr>
              </a:lvl4pPr>
              <a:lvl5pPr marL="1008434" indent="0" defTabSz="913505" fontAlgn="base">
                <a:lnSpc>
                  <a:spcPct val="90000"/>
                </a:lnSpc>
                <a:spcBef>
                  <a:spcPct val="20000"/>
                </a:spcBef>
                <a:spcAft>
                  <a:spcPct val="0"/>
                </a:spcAft>
                <a:buSzPct val="90000"/>
                <a:buFontTx/>
                <a:buNone/>
                <a:defRPr sz="1400">
                  <a:solidFill>
                    <a:schemeClr val="tx2"/>
                  </a:solidFill>
                  <a:ea typeface="ＭＳ Ｐゴシック" charset="0"/>
                </a:defRPr>
              </a:lvl5pPr>
              <a:lvl6pPr marL="2514931" indent="-228632" defTabSz="914523">
                <a:spcBef>
                  <a:spcPct val="20000"/>
                </a:spcBef>
                <a:buFont typeface="Arial" pitchFamily="34" charset="0"/>
                <a:buChar char="•"/>
                <a:defRPr sz="1960"/>
              </a:lvl6pPr>
              <a:lvl7pPr marL="2972195" indent="-228632" defTabSz="914523">
                <a:spcBef>
                  <a:spcPct val="20000"/>
                </a:spcBef>
                <a:buFont typeface="Arial" pitchFamily="34" charset="0"/>
                <a:buChar char="•"/>
                <a:defRPr sz="1960"/>
              </a:lvl7pPr>
              <a:lvl8pPr marL="3429454" indent="-228632" defTabSz="914523">
                <a:spcBef>
                  <a:spcPct val="20000"/>
                </a:spcBef>
                <a:buFont typeface="Arial" pitchFamily="34" charset="0"/>
                <a:buChar char="•"/>
                <a:defRPr sz="1960"/>
              </a:lvl8pPr>
              <a:lvl9pPr marL="3886718" indent="-228632" defTabSz="914523">
                <a:spcBef>
                  <a:spcPct val="20000"/>
                </a:spcBef>
                <a:buFont typeface="Arial" pitchFamily="34" charset="0"/>
                <a:buChar char="•"/>
                <a:defRPr sz="1960"/>
              </a:lvl9pPr>
            </a:lstStyle>
            <a:p>
              <a:pPr algn="l" defTabSz="931684"/>
              <a:r>
                <a:rPr lang="en-US" sz="1400" dirty="0">
                  <a:solidFill>
                    <a:schemeClr val="tx1"/>
                  </a:solidFill>
                  <a:latin typeface="Segoe UI" panose="020B0502040204020203" pitchFamily="34" charset="0"/>
                  <a:cs typeface="Segoe UI" panose="020B0502040204020203" pitchFamily="34" charset="0"/>
                </a:rPr>
                <a:t>When your applications have a catastrophic failure, run them in Azure or a secondary datacenter</a:t>
              </a:r>
            </a:p>
          </p:txBody>
        </p:sp>
      </p:grpSp>
      <p:cxnSp>
        <p:nvCxnSpPr>
          <p:cNvPr id="146" name="Straight Connector 145"/>
          <p:cNvCxnSpPr/>
          <p:nvPr/>
        </p:nvCxnSpPr>
        <p:spPr>
          <a:xfrm>
            <a:off x="4855258" y="4453604"/>
            <a:ext cx="509407" cy="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1F2F0E5E-72BF-450F-ABD4-E48A74C0B542}"/>
              </a:ext>
            </a:extLst>
          </p:cNvPr>
          <p:cNvGrpSpPr/>
          <p:nvPr/>
        </p:nvGrpSpPr>
        <p:grpSpPr>
          <a:xfrm>
            <a:off x="8448230" y="3854722"/>
            <a:ext cx="3156301" cy="1340487"/>
            <a:chOff x="8448230" y="3854722"/>
            <a:chExt cx="3156301" cy="1340487"/>
          </a:xfrm>
        </p:grpSpPr>
        <p:sp>
          <p:nvSpPr>
            <p:cNvPr id="148" name="Rectangle 147"/>
            <p:cNvSpPr/>
            <p:nvPr/>
          </p:nvSpPr>
          <p:spPr bwMode="auto">
            <a:xfrm>
              <a:off x="8448230" y="3854722"/>
              <a:ext cx="2226416" cy="6096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kern="0" dirty="0">
                  <a:solidFill>
                    <a:schemeClr val="tx2"/>
                  </a:solidFill>
                  <a:latin typeface="+mj-lt"/>
                  <a:cs typeface="Segoe UI" panose="020B0502040204020203" pitchFamily="34" charset="0"/>
                </a:rPr>
                <a:t>Backup</a:t>
              </a:r>
            </a:p>
          </p:txBody>
        </p:sp>
        <p:sp>
          <p:nvSpPr>
            <p:cNvPr id="149" name="Text Placeholder 22"/>
            <p:cNvSpPr txBox="1">
              <a:spLocks/>
            </p:cNvSpPr>
            <p:nvPr/>
          </p:nvSpPr>
          <p:spPr>
            <a:xfrm>
              <a:off x="8532950" y="4622771"/>
              <a:ext cx="3071581" cy="572438"/>
            </a:xfrm>
            <a:prstGeom prst="rect">
              <a:avLst/>
            </a:prstGeom>
          </p:spPr>
          <p:txBody>
            <a:bodyPr wrap="square" lIns="91427" tIns="91427" rIns="91427" bIns="91427">
              <a:spAutoFit/>
            </a:bodyPr>
            <a:lstStyle>
              <a:defPPr>
                <a:defRPr lang="en-US"/>
              </a:defPPr>
              <a:lvl1pPr lvl="0" indent="0" algn="ctr" defTabSz="913505" fontAlgn="base">
                <a:lnSpc>
                  <a:spcPct val="90000"/>
                </a:lnSpc>
                <a:spcBef>
                  <a:spcPct val="20000"/>
                </a:spcBef>
                <a:spcAft>
                  <a:spcPct val="0"/>
                </a:spcAft>
                <a:buSzPct val="90000"/>
                <a:buFontTx/>
                <a:buNone/>
                <a:defRPr baseline="0">
                  <a:solidFill>
                    <a:srgbClr val="505050"/>
                  </a:solidFill>
                  <a:latin typeface="Segoe UI Semibold" panose="020B0702040204020203" pitchFamily="34" charset="0"/>
                  <a:ea typeface="ＭＳ Ｐゴシック" charset="0"/>
                  <a:cs typeface="Segoe UI Semibold" panose="020B0702040204020203" pitchFamily="34" charset="0"/>
                </a:defRPr>
              </a:lvl1pPr>
              <a:lvl2pPr marL="336145" indent="0" defTabSz="913505" fontAlgn="base">
                <a:lnSpc>
                  <a:spcPct val="90000"/>
                </a:lnSpc>
                <a:spcBef>
                  <a:spcPct val="20000"/>
                </a:spcBef>
                <a:spcAft>
                  <a:spcPct val="0"/>
                </a:spcAft>
                <a:buSzPct val="90000"/>
                <a:buFontTx/>
                <a:buNone/>
                <a:defRPr sz="1400">
                  <a:solidFill>
                    <a:schemeClr val="tx2"/>
                  </a:solidFill>
                  <a:ea typeface="ＭＳ Ｐゴシック" charset="0"/>
                </a:defRPr>
              </a:lvl2pPr>
              <a:lvl3pPr marL="560241" indent="0" defTabSz="913505" fontAlgn="base">
                <a:lnSpc>
                  <a:spcPct val="90000"/>
                </a:lnSpc>
                <a:spcBef>
                  <a:spcPct val="20000"/>
                </a:spcBef>
                <a:spcAft>
                  <a:spcPct val="0"/>
                </a:spcAft>
                <a:buSzPct val="90000"/>
                <a:buFontTx/>
                <a:buNone/>
                <a:defRPr sz="1400">
                  <a:solidFill>
                    <a:schemeClr val="tx2"/>
                  </a:solidFill>
                  <a:ea typeface="ＭＳ Ｐゴシック" charset="0"/>
                </a:defRPr>
              </a:lvl3pPr>
              <a:lvl4pPr marL="784338" indent="0" defTabSz="913505" fontAlgn="base">
                <a:lnSpc>
                  <a:spcPct val="90000"/>
                </a:lnSpc>
                <a:spcBef>
                  <a:spcPct val="20000"/>
                </a:spcBef>
                <a:spcAft>
                  <a:spcPct val="0"/>
                </a:spcAft>
                <a:buSzPct val="90000"/>
                <a:buFontTx/>
                <a:buNone/>
                <a:defRPr sz="1400">
                  <a:solidFill>
                    <a:schemeClr val="tx2"/>
                  </a:solidFill>
                  <a:ea typeface="ＭＳ Ｐゴシック" charset="0"/>
                </a:defRPr>
              </a:lvl4pPr>
              <a:lvl5pPr marL="1008434" indent="0" defTabSz="913505" fontAlgn="base">
                <a:lnSpc>
                  <a:spcPct val="90000"/>
                </a:lnSpc>
                <a:spcBef>
                  <a:spcPct val="20000"/>
                </a:spcBef>
                <a:spcAft>
                  <a:spcPct val="0"/>
                </a:spcAft>
                <a:buSzPct val="90000"/>
                <a:buFontTx/>
                <a:buNone/>
                <a:defRPr sz="1400">
                  <a:solidFill>
                    <a:schemeClr val="tx2"/>
                  </a:solidFill>
                  <a:ea typeface="ＭＳ Ｐゴシック" charset="0"/>
                </a:defRPr>
              </a:lvl5pPr>
              <a:lvl6pPr marL="2514931" indent="-228632" defTabSz="914523">
                <a:spcBef>
                  <a:spcPct val="20000"/>
                </a:spcBef>
                <a:buFont typeface="Arial" pitchFamily="34" charset="0"/>
                <a:buChar char="•"/>
                <a:defRPr sz="1960"/>
              </a:lvl6pPr>
              <a:lvl7pPr marL="2972195" indent="-228632" defTabSz="914523">
                <a:spcBef>
                  <a:spcPct val="20000"/>
                </a:spcBef>
                <a:buFont typeface="Arial" pitchFamily="34" charset="0"/>
                <a:buChar char="•"/>
                <a:defRPr sz="1960"/>
              </a:lvl7pPr>
              <a:lvl8pPr marL="3429454" indent="-228632" defTabSz="914523">
                <a:spcBef>
                  <a:spcPct val="20000"/>
                </a:spcBef>
                <a:buFont typeface="Arial" pitchFamily="34" charset="0"/>
                <a:buChar char="•"/>
                <a:defRPr sz="1960"/>
              </a:lvl8pPr>
              <a:lvl9pPr marL="3886718" indent="-228632" defTabSz="914523">
                <a:spcBef>
                  <a:spcPct val="20000"/>
                </a:spcBef>
                <a:buFont typeface="Arial" pitchFamily="34" charset="0"/>
                <a:buChar char="•"/>
                <a:defRPr sz="1960"/>
              </a:lvl9pPr>
            </a:lstStyle>
            <a:p>
              <a:pPr algn="l" defTabSz="931684"/>
              <a:r>
                <a:rPr lang="en-US" sz="1400" dirty="0">
                  <a:solidFill>
                    <a:schemeClr val="tx1"/>
                  </a:solidFill>
                  <a:latin typeface="Segoe UI" panose="020B0502040204020203" pitchFamily="34" charset="0"/>
                  <a:cs typeface="Segoe UI" panose="020B0502040204020203" pitchFamily="34" charset="0"/>
                </a:rPr>
                <a:t>When your data is corrupted, deleted or lost, you can restore it</a:t>
              </a:r>
            </a:p>
          </p:txBody>
        </p:sp>
      </p:grpSp>
      <p:cxnSp>
        <p:nvCxnSpPr>
          <p:cNvPr id="151" name="Straight Connector 150"/>
          <p:cNvCxnSpPr/>
          <p:nvPr/>
        </p:nvCxnSpPr>
        <p:spPr>
          <a:xfrm>
            <a:off x="8645925" y="4453604"/>
            <a:ext cx="509407" cy="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164F9918-6208-43B1-8672-01C4DA648849}"/>
              </a:ext>
            </a:extLst>
          </p:cNvPr>
          <p:cNvSpPr>
            <a:spLocks noGrp="1"/>
          </p:cNvSpPr>
          <p:nvPr>
            <p:ph type="title"/>
          </p:nvPr>
        </p:nvSpPr>
        <p:spPr/>
        <p:txBody>
          <a:bodyPr/>
          <a:lstStyle/>
          <a:p>
            <a:r>
              <a:rPr lang="en-US" dirty="0"/>
              <a:t>Business continuity strategy</a:t>
            </a:r>
          </a:p>
        </p:txBody>
      </p:sp>
      <p:sp>
        <p:nvSpPr>
          <p:cNvPr id="5" name="Text Placeholder 4">
            <a:extLst>
              <a:ext uri="{FF2B5EF4-FFF2-40B4-BE49-F238E27FC236}">
                <a16:creationId xmlns:a16="http://schemas.microsoft.com/office/drawing/2014/main" id="{50E806C9-33D3-4BD7-96E6-1AC509E52A08}"/>
              </a:ext>
            </a:extLst>
          </p:cNvPr>
          <p:cNvSpPr>
            <a:spLocks noGrp="1"/>
          </p:cNvSpPr>
          <p:nvPr>
            <p:ph type="body" sz="quarter" idx="10"/>
          </p:nvPr>
        </p:nvSpPr>
        <p:spPr/>
        <p:txBody>
          <a:bodyPr/>
          <a:lstStyle/>
          <a:p>
            <a:r>
              <a:rPr lang="en-US"/>
              <a:t>You need all three</a:t>
            </a:r>
            <a:endParaRPr lang="en-US" dirty="0"/>
          </a:p>
        </p:txBody>
      </p:sp>
    </p:spTree>
    <p:extLst>
      <p:ext uri="{BB962C8B-B14F-4D97-AF65-F5344CB8AC3E}">
        <p14:creationId xmlns:p14="http://schemas.microsoft.com/office/powerpoint/2010/main" val="364329062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234"/>
                                        </p:tgtEl>
                                        <p:attrNameLst>
                                          <p:attrName>style.visibility</p:attrName>
                                        </p:attrNameLst>
                                      </p:cBhvr>
                                      <p:to>
                                        <p:strVal val="visible"/>
                                      </p:to>
                                    </p:set>
                                    <p:animEffect transition="in" filter="fade">
                                      <p:cBhvr>
                                        <p:cTn id="7" dur="500"/>
                                        <p:tgtEl>
                                          <p:spTgt spid="234"/>
                                        </p:tgtEl>
                                      </p:cBhvr>
                                    </p:animEffect>
                                  </p:childTnLst>
                                </p:cTn>
                              </p:par>
                              <p:par>
                                <p:cTn id="8" presetID="2" presetClass="entr" presetSubtype="1" decel="100000" fill="hold" nodeType="withEffect">
                                  <p:stCondLst>
                                    <p:cond delay="25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0-#ppt_h/2"/>
                                          </p:val>
                                        </p:tav>
                                        <p:tav tm="100000">
                                          <p:val>
                                            <p:strVal val="#ppt_y"/>
                                          </p:val>
                                        </p:tav>
                                      </p:tavLst>
                                    </p:anim>
                                  </p:childTnLst>
                                </p:cTn>
                              </p:par>
                              <p:par>
                                <p:cTn id="12" presetID="22" presetClass="entr" presetSubtype="8" fill="hold" nodeType="withEffect">
                                  <p:stCondLst>
                                    <p:cond delay="250"/>
                                  </p:stCondLst>
                                  <p:childTnLst>
                                    <p:set>
                                      <p:cBhvr>
                                        <p:cTn id="13" dur="1" fill="hold">
                                          <p:stCondLst>
                                            <p:cond delay="0"/>
                                          </p:stCondLst>
                                        </p:cTn>
                                        <p:tgtEl>
                                          <p:spTgt spid="109"/>
                                        </p:tgtEl>
                                        <p:attrNameLst>
                                          <p:attrName>style.visibility</p:attrName>
                                        </p:attrNameLst>
                                      </p:cBhvr>
                                      <p:to>
                                        <p:strVal val="visible"/>
                                      </p:to>
                                    </p:set>
                                    <p:animEffect transition="in" filter="wipe(left)">
                                      <p:cBhvr>
                                        <p:cTn id="14" dur="500"/>
                                        <p:tgtEl>
                                          <p:spTgt spid="109"/>
                                        </p:tgtEl>
                                      </p:cBhvr>
                                    </p:animEffect>
                                  </p:childTnLst>
                                </p:cTn>
                              </p:par>
                              <p:par>
                                <p:cTn id="15" presetID="2" presetClass="entr" presetSubtype="2" decel="100000" fill="hold" nodeType="withEffect">
                                  <p:stCondLst>
                                    <p:cond delay="25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750" fill="hold"/>
                                        <p:tgtEl>
                                          <p:spTgt spid="21"/>
                                        </p:tgtEl>
                                        <p:attrNameLst>
                                          <p:attrName>ppt_x</p:attrName>
                                        </p:attrNameLst>
                                      </p:cBhvr>
                                      <p:tavLst>
                                        <p:tav tm="0">
                                          <p:val>
                                            <p:strVal val="1+#ppt_w/2"/>
                                          </p:val>
                                        </p:tav>
                                        <p:tav tm="100000">
                                          <p:val>
                                            <p:strVal val="#ppt_x"/>
                                          </p:val>
                                        </p:tav>
                                      </p:tavLst>
                                    </p:anim>
                                    <p:anim calcmode="lin" valueType="num">
                                      <p:cBhvr additive="base">
                                        <p:cTn id="18" dur="750" fill="hold"/>
                                        <p:tgtEl>
                                          <p:spTgt spid="21"/>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1" decel="10000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0-#ppt_h/2"/>
                                          </p:val>
                                        </p:tav>
                                        <p:tav tm="100000">
                                          <p:val>
                                            <p:strVal val="#ppt_y"/>
                                          </p:val>
                                        </p:tav>
                                      </p:tavLst>
                                    </p:anim>
                                  </p:childTnLst>
                                </p:cTn>
                              </p:par>
                              <p:par>
                                <p:cTn id="24" presetID="22" presetClass="entr" presetSubtype="1" fill="hold" nodeType="withEffect">
                                  <p:stCondLst>
                                    <p:cond delay="0"/>
                                  </p:stCondLst>
                                  <p:childTnLst>
                                    <p:set>
                                      <p:cBhvr>
                                        <p:cTn id="25" dur="1" fill="hold">
                                          <p:stCondLst>
                                            <p:cond delay="0"/>
                                          </p:stCondLst>
                                        </p:cTn>
                                        <p:tgtEl>
                                          <p:spTgt spid="131"/>
                                        </p:tgtEl>
                                        <p:attrNameLst>
                                          <p:attrName>style.visibility</p:attrName>
                                        </p:attrNameLst>
                                      </p:cBhvr>
                                      <p:to>
                                        <p:strVal val="visible"/>
                                      </p:to>
                                    </p:set>
                                    <p:animEffect transition="in" filter="wipe(up)">
                                      <p:cBhvr>
                                        <p:cTn id="26" dur="500"/>
                                        <p:tgtEl>
                                          <p:spTgt spid="131"/>
                                        </p:tgtEl>
                                      </p:cBhvr>
                                    </p:animEffect>
                                  </p:childTnLst>
                                </p:cTn>
                              </p:par>
                              <p:par>
                                <p:cTn id="27" presetID="22" presetClass="entr" presetSubtype="8" fill="hold" nodeType="withEffect">
                                  <p:stCondLst>
                                    <p:cond delay="0"/>
                                  </p:stCondLst>
                                  <p:childTnLst>
                                    <p:set>
                                      <p:cBhvr>
                                        <p:cTn id="28" dur="1" fill="hold">
                                          <p:stCondLst>
                                            <p:cond delay="0"/>
                                          </p:stCondLst>
                                        </p:cTn>
                                        <p:tgtEl>
                                          <p:spTgt spid="146"/>
                                        </p:tgtEl>
                                        <p:attrNameLst>
                                          <p:attrName>style.visibility</p:attrName>
                                        </p:attrNameLst>
                                      </p:cBhvr>
                                      <p:to>
                                        <p:strVal val="visible"/>
                                      </p:to>
                                    </p:set>
                                    <p:animEffect transition="in" filter="wipe(left)">
                                      <p:cBhvr>
                                        <p:cTn id="29" dur="500"/>
                                        <p:tgtEl>
                                          <p:spTgt spid="146"/>
                                        </p:tgtEl>
                                      </p:cBhvr>
                                    </p:animEffect>
                                  </p:childTnLst>
                                </p:cTn>
                              </p:par>
                              <p:par>
                                <p:cTn id="30" presetID="2" presetClass="entr" presetSubtype="2" decel="100000"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750" fill="hold"/>
                                        <p:tgtEl>
                                          <p:spTgt spid="22"/>
                                        </p:tgtEl>
                                        <p:attrNameLst>
                                          <p:attrName>ppt_x</p:attrName>
                                        </p:attrNameLst>
                                      </p:cBhvr>
                                      <p:tavLst>
                                        <p:tav tm="0">
                                          <p:val>
                                            <p:strVal val="1+#ppt_w/2"/>
                                          </p:val>
                                        </p:tav>
                                        <p:tav tm="100000">
                                          <p:val>
                                            <p:strVal val="#ppt_x"/>
                                          </p:val>
                                        </p:tav>
                                      </p:tavLst>
                                    </p:anim>
                                    <p:anim calcmode="lin" valueType="num">
                                      <p:cBhvr additive="base">
                                        <p:cTn id="33" dur="75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1750"/>
                            </p:stCondLst>
                            <p:childTnLst>
                              <p:par>
                                <p:cTn id="35" presetID="22" presetClass="entr" presetSubtype="1" fill="hold" nodeType="afterEffect">
                                  <p:stCondLst>
                                    <p:cond delay="0"/>
                                  </p:stCondLst>
                                  <p:childTnLst>
                                    <p:set>
                                      <p:cBhvr>
                                        <p:cTn id="36" dur="1" fill="hold">
                                          <p:stCondLst>
                                            <p:cond delay="0"/>
                                          </p:stCondLst>
                                        </p:cTn>
                                        <p:tgtEl>
                                          <p:spTgt spid="132"/>
                                        </p:tgtEl>
                                        <p:attrNameLst>
                                          <p:attrName>style.visibility</p:attrName>
                                        </p:attrNameLst>
                                      </p:cBhvr>
                                      <p:to>
                                        <p:strVal val="visible"/>
                                      </p:to>
                                    </p:set>
                                    <p:animEffect transition="in" filter="wipe(up)">
                                      <p:cBhvr>
                                        <p:cTn id="37" dur="500"/>
                                        <p:tgtEl>
                                          <p:spTgt spid="132"/>
                                        </p:tgtEl>
                                      </p:cBhvr>
                                    </p:animEffect>
                                  </p:childTnLst>
                                </p:cTn>
                              </p:par>
                              <p:par>
                                <p:cTn id="38" presetID="2" presetClass="entr" presetSubtype="2" decel="100000" fill="hold" nodeType="with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additive="base">
                                        <p:cTn id="40" dur="750" fill="hold"/>
                                        <p:tgtEl>
                                          <p:spTgt spid="23"/>
                                        </p:tgtEl>
                                        <p:attrNameLst>
                                          <p:attrName>ppt_x</p:attrName>
                                        </p:attrNameLst>
                                      </p:cBhvr>
                                      <p:tavLst>
                                        <p:tav tm="0">
                                          <p:val>
                                            <p:strVal val="1+#ppt_w/2"/>
                                          </p:val>
                                        </p:tav>
                                        <p:tav tm="100000">
                                          <p:val>
                                            <p:strVal val="#ppt_x"/>
                                          </p:val>
                                        </p:tav>
                                      </p:tavLst>
                                    </p:anim>
                                    <p:anim calcmode="lin" valueType="num">
                                      <p:cBhvr additive="base">
                                        <p:cTn id="41" dur="750" fill="hold"/>
                                        <p:tgtEl>
                                          <p:spTgt spid="23"/>
                                        </p:tgtEl>
                                        <p:attrNameLst>
                                          <p:attrName>ppt_y</p:attrName>
                                        </p:attrNameLst>
                                      </p:cBhvr>
                                      <p:tavLst>
                                        <p:tav tm="0">
                                          <p:val>
                                            <p:strVal val="#ppt_y"/>
                                          </p:val>
                                        </p:tav>
                                        <p:tav tm="100000">
                                          <p:val>
                                            <p:strVal val="#ppt_y"/>
                                          </p:val>
                                        </p:tav>
                                      </p:tavLst>
                                    </p:anim>
                                  </p:childTnLst>
                                </p:cTn>
                              </p:par>
                              <p:par>
                                <p:cTn id="42" presetID="22" presetClass="entr" presetSubtype="8" fill="hold" nodeType="withEffect">
                                  <p:stCondLst>
                                    <p:cond delay="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 presetClass="entr" presetSubtype="1" decel="100000"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976" y="1207897"/>
            <a:ext cx="4456513" cy="3605405"/>
          </a:xfrm>
        </p:spPr>
        <p:txBody>
          <a:bodyPr/>
          <a:lstStyle/>
          <a:p>
            <a:r>
              <a:rPr lang="en-US" dirty="0"/>
              <a:t>Business continuity </a:t>
            </a:r>
            <a:br>
              <a:rPr lang="en-US" dirty="0"/>
            </a:br>
            <a:r>
              <a:rPr lang="en-US" dirty="0"/>
              <a:t>in action</a:t>
            </a:r>
          </a:p>
        </p:txBody>
      </p:sp>
    </p:spTree>
    <p:extLst>
      <p:ext uri="{BB962C8B-B14F-4D97-AF65-F5344CB8AC3E}">
        <p14:creationId xmlns:p14="http://schemas.microsoft.com/office/powerpoint/2010/main" val="3121321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grpSp>
        <p:nvGrpSpPr>
          <p:cNvPr id="97" name="Group 96"/>
          <p:cNvGrpSpPr/>
          <p:nvPr/>
        </p:nvGrpSpPr>
        <p:grpSpPr>
          <a:xfrm>
            <a:off x="5840611" y="4042492"/>
            <a:ext cx="930401" cy="957157"/>
            <a:chOff x="5351975" y="3963588"/>
            <a:chExt cx="912241" cy="938474"/>
          </a:xfrm>
        </p:grpSpPr>
        <p:pic>
          <p:nvPicPr>
            <p:cNvPr id="19" name="Picture 18"/>
            <p:cNvPicPr>
              <a:picLocks noChangeAspect="1"/>
            </p:cNvPicPr>
            <p:nvPr/>
          </p:nvPicPr>
          <p:blipFill>
            <a:blip r:embed="rId2">
              <a:clrChange>
                <a:clrFrom>
                  <a:srgbClr val="000000"/>
                </a:clrFrom>
                <a:clrTo>
                  <a:srgbClr val="000000">
                    <a:alpha val="0"/>
                  </a:srgbClr>
                </a:clrTo>
              </a:clrChange>
            </a:blip>
            <a:stretch>
              <a:fillRect/>
            </a:stretch>
          </p:blipFill>
          <p:spPr>
            <a:xfrm>
              <a:off x="5351975" y="3963588"/>
              <a:ext cx="692059" cy="938474"/>
            </a:xfrm>
            <a:prstGeom prst="rect">
              <a:avLst/>
            </a:prstGeom>
            <a:solidFill>
              <a:schemeClr val="bg1">
                <a:lumMod val="85000"/>
              </a:schemeClr>
            </a:solidFill>
          </p:spPr>
        </p:pic>
        <p:sp>
          <p:nvSpPr>
            <p:cNvPr id="52" name="TextBox 51"/>
            <p:cNvSpPr txBox="1"/>
            <p:nvPr/>
          </p:nvSpPr>
          <p:spPr>
            <a:xfrm>
              <a:off x="5373226" y="4381784"/>
              <a:ext cx="649538" cy="265009"/>
            </a:xfrm>
            <a:prstGeom prst="rect">
              <a:avLst/>
            </a:prstGeom>
            <a:noFill/>
          </p:spPr>
          <p:txBody>
            <a:bodyPr wrap="none" rtlCol="0">
              <a:spAutoFit/>
            </a:bodyPr>
            <a:lstStyle/>
            <a:p>
              <a:pPr algn="ctr"/>
              <a:r>
                <a:rPr lang="en-US" sz="1122" dirty="0">
                  <a:latin typeface="Segoe UI Semibold" panose="020B0702040204020203" pitchFamily="34" charset="0"/>
                  <a:cs typeface="Segoe UI Semibold" panose="020B0702040204020203" pitchFamily="34" charset="0"/>
                </a:rPr>
                <a:t>MySQL</a:t>
              </a:r>
            </a:p>
          </p:txBody>
        </p:sp>
        <p:pic>
          <p:nvPicPr>
            <p:cNvPr id="75" name="Picture 74"/>
            <p:cNvPicPr>
              <a:picLocks noChangeAspect="1"/>
            </p:cNvPicPr>
            <p:nvPr/>
          </p:nvPicPr>
          <p:blipFill>
            <a:blip r:embed="rId3"/>
            <a:stretch>
              <a:fillRect/>
            </a:stretch>
          </p:blipFill>
          <p:spPr>
            <a:xfrm>
              <a:off x="5962120" y="4359968"/>
              <a:ext cx="302096" cy="302096"/>
            </a:xfrm>
            <a:prstGeom prst="rect">
              <a:avLst/>
            </a:prstGeom>
          </p:spPr>
        </p:pic>
      </p:grpSp>
      <p:grpSp>
        <p:nvGrpSpPr>
          <p:cNvPr id="94" name="Group 93"/>
          <p:cNvGrpSpPr/>
          <p:nvPr/>
        </p:nvGrpSpPr>
        <p:grpSpPr>
          <a:xfrm>
            <a:off x="4812723" y="2800656"/>
            <a:ext cx="2761117" cy="828853"/>
            <a:chOff x="4344150" y="2745990"/>
            <a:chExt cx="2707223" cy="812675"/>
          </a:xfrm>
        </p:grpSpPr>
        <p:cxnSp>
          <p:nvCxnSpPr>
            <p:cNvPr id="48" name="Straight Connector 47"/>
            <p:cNvCxnSpPr/>
            <p:nvPr/>
          </p:nvCxnSpPr>
          <p:spPr>
            <a:xfrm>
              <a:off x="4344150" y="3558665"/>
              <a:ext cx="2707223" cy="0"/>
            </a:xfrm>
            <a:prstGeom prst="lin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sp>
          <p:nvSpPr>
            <p:cNvPr id="76" name="TextBox 75"/>
            <p:cNvSpPr txBox="1"/>
            <p:nvPr/>
          </p:nvSpPr>
          <p:spPr>
            <a:xfrm>
              <a:off x="6254174" y="2745990"/>
              <a:ext cx="782320" cy="217880"/>
            </a:xfrm>
            <a:prstGeom prst="rect">
              <a:avLst/>
            </a:prstGeom>
            <a:noFill/>
          </p:spPr>
          <p:txBody>
            <a:bodyPr wrap="square" rtlCol="0">
              <a:spAutoFit/>
            </a:bodyPr>
            <a:lstStyle/>
            <a:p>
              <a:pPr algn="r"/>
              <a:r>
                <a:rPr lang="en-US" sz="816" dirty="0"/>
                <a:t>App Tier</a:t>
              </a:r>
            </a:p>
          </p:txBody>
        </p:sp>
      </p:grpSp>
      <p:pic>
        <p:nvPicPr>
          <p:cNvPr id="5" name="Picture 4"/>
          <p:cNvPicPr>
            <a:picLocks noChangeAspect="1"/>
          </p:cNvPicPr>
          <p:nvPr/>
        </p:nvPicPr>
        <p:blipFill>
          <a:blip r:embed="rId4"/>
          <a:stretch>
            <a:fillRect/>
          </a:stretch>
        </p:blipFill>
        <p:spPr>
          <a:xfrm>
            <a:off x="7528878" y="806424"/>
            <a:ext cx="1028861" cy="820451"/>
          </a:xfrm>
          <a:prstGeom prst="rect">
            <a:avLst/>
          </a:prstGeom>
        </p:spPr>
      </p:pic>
      <p:pic>
        <p:nvPicPr>
          <p:cNvPr id="16" name="Picture 15"/>
          <p:cNvPicPr>
            <a:picLocks noChangeAspect="1"/>
          </p:cNvPicPr>
          <p:nvPr/>
        </p:nvPicPr>
        <p:blipFill>
          <a:blip r:embed="rId5"/>
          <a:stretch>
            <a:fillRect/>
          </a:stretch>
        </p:blipFill>
        <p:spPr>
          <a:xfrm>
            <a:off x="5467240" y="3464231"/>
            <a:ext cx="1458365" cy="767010"/>
          </a:xfrm>
          <a:prstGeom prst="rect">
            <a:avLst/>
          </a:prstGeom>
        </p:spPr>
      </p:pic>
      <p:sp>
        <p:nvSpPr>
          <p:cNvPr id="22" name="Rectangle: Rounded Corners 21"/>
          <p:cNvSpPr/>
          <p:nvPr/>
        </p:nvSpPr>
        <p:spPr>
          <a:xfrm>
            <a:off x="4803796" y="1874379"/>
            <a:ext cx="2760871" cy="4072878"/>
          </a:xfrm>
          <a:prstGeom prst="roundRect">
            <a:avLst>
              <a:gd name="adj" fmla="val 2256"/>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chemeClr val="tx1"/>
              </a:solidFill>
            </a:endParaRPr>
          </a:p>
        </p:txBody>
      </p:sp>
      <p:pic>
        <p:nvPicPr>
          <p:cNvPr id="43" name="Picture 42"/>
          <p:cNvPicPr>
            <a:picLocks noChangeAspect="1"/>
          </p:cNvPicPr>
          <p:nvPr/>
        </p:nvPicPr>
        <p:blipFill>
          <a:blip r:embed="rId6">
            <a:biLevel thresh="50000"/>
          </a:blip>
          <a:stretch>
            <a:fillRect/>
          </a:stretch>
        </p:blipFill>
        <p:spPr>
          <a:xfrm>
            <a:off x="6084790" y="1144157"/>
            <a:ext cx="1385088" cy="698020"/>
          </a:xfrm>
          <a:prstGeom prst="rect">
            <a:avLst/>
          </a:prstGeom>
        </p:spPr>
      </p:pic>
      <p:grpSp>
        <p:nvGrpSpPr>
          <p:cNvPr id="92" name="Group 91"/>
          <p:cNvGrpSpPr/>
          <p:nvPr/>
        </p:nvGrpSpPr>
        <p:grpSpPr>
          <a:xfrm>
            <a:off x="4812723" y="1919863"/>
            <a:ext cx="2761117" cy="865716"/>
            <a:chOff x="4344150" y="1882390"/>
            <a:chExt cx="2707223" cy="848818"/>
          </a:xfrm>
        </p:grpSpPr>
        <p:cxnSp>
          <p:nvCxnSpPr>
            <p:cNvPr id="24" name="Straight Connector 23"/>
            <p:cNvCxnSpPr/>
            <p:nvPr/>
          </p:nvCxnSpPr>
          <p:spPr>
            <a:xfrm>
              <a:off x="4344150" y="2731208"/>
              <a:ext cx="2707223" cy="0"/>
            </a:xfrm>
            <a:prstGeom prst="lin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sp>
          <p:nvSpPr>
            <p:cNvPr id="47" name="TextBox 46"/>
            <p:cNvSpPr txBox="1"/>
            <p:nvPr/>
          </p:nvSpPr>
          <p:spPr>
            <a:xfrm>
              <a:off x="6254174" y="1882390"/>
              <a:ext cx="782320" cy="217880"/>
            </a:xfrm>
            <a:prstGeom prst="rect">
              <a:avLst/>
            </a:prstGeom>
            <a:noFill/>
          </p:spPr>
          <p:txBody>
            <a:bodyPr wrap="square" rtlCol="0">
              <a:spAutoFit/>
            </a:bodyPr>
            <a:lstStyle/>
            <a:p>
              <a:pPr algn="r"/>
              <a:r>
                <a:rPr lang="en-US" sz="816" dirty="0"/>
                <a:t>Web Tier</a:t>
              </a:r>
            </a:p>
          </p:txBody>
        </p:sp>
      </p:grpSp>
      <p:grpSp>
        <p:nvGrpSpPr>
          <p:cNvPr id="65" name="Group 64"/>
          <p:cNvGrpSpPr/>
          <p:nvPr/>
        </p:nvGrpSpPr>
        <p:grpSpPr>
          <a:xfrm>
            <a:off x="4995613" y="3032633"/>
            <a:ext cx="996816" cy="458496"/>
            <a:chOff x="3436350" y="2116612"/>
            <a:chExt cx="977359" cy="449547"/>
          </a:xfrm>
        </p:grpSpPr>
        <p:sp>
          <p:nvSpPr>
            <p:cNvPr id="66" name="Rectangle: Rounded Corners 65"/>
            <p:cNvSpPr/>
            <p:nvPr/>
          </p:nvSpPr>
          <p:spPr>
            <a:xfrm>
              <a:off x="3436350" y="2116612"/>
              <a:ext cx="977359" cy="449547"/>
            </a:xfrm>
            <a:prstGeom prst="roundRect">
              <a:avLst>
                <a:gd name="adj" fmla="val 733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chemeClr val="tx1"/>
                </a:solidFill>
              </a:endParaRPr>
            </a:p>
          </p:txBody>
        </p:sp>
        <p:sp>
          <p:nvSpPr>
            <p:cNvPr id="67" name="Rectangle 66"/>
            <p:cNvSpPr/>
            <p:nvPr/>
          </p:nvSpPr>
          <p:spPr>
            <a:xfrm>
              <a:off x="3443374" y="2144208"/>
              <a:ext cx="823424" cy="381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122"/>
                </a:lnSpc>
              </a:pPr>
              <a:r>
                <a:rPr lang="en-US" sz="1122">
                  <a:solidFill>
                    <a:schemeClr val="tx1"/>
                  </a:solidFill>
                  <a:latin typeface="Segoe UI Semibold" panose="020B0702040204020203" pitchFamily="34" charset="0"/>
                  <a:cs typeface="Segoe UI Semibold" panose="020B0702040204020203" pitchFamily="34" charset="0"/>
                </a:rPr>
                <a:t>PHP</a:t>
              </a:r>
            </a:p>
          </p:txBody>
        </p:sp>
        <p:pic>
          <p:nvPicPr>
            <p:cNvPr id="68" name="Picture 67"/>
            <p:cNvPicPr>
              <a:picLocks noChangeAspect="1"/>
            </p:cNvPicPr>
            <p:nvPr/>
          </p:nvPicPr>
          <p:blipFill>
            <a:blip r:embed="rId3"/>
            <a:stretch>
              <a:fillRect/>
            </a:stretch>
          </p:blipFill>
          <p:spPr>
            <a:xfrm>
              <a:off x="4065079" y="2184160"/>
              <a:ext cx="302096" cy="302096"/>
            </a:xfrm>
            <a:prstGeom prst="rect">
              <a:avLst/>
            </a:prstGeom>
          </p:spPr>
        </p:pic>
      </p:grpSp>
      <p:grpSp>
        <p:nvGrpSpPr>
          <p:cNvPr id="69" name="Group 68"/>
          <p:cNvGrpSpPr/>
          <p:nvPr/>
        </p:nvGrpSpPr>
        <p:grpSpPr>
          <a:xfrm>
            <a:off x="6397972" y="3032633"/>
            <a:ext cx="996816" cy="458496"/>
            <a:chOff x="3436350" y="2116612"/>
            <a:chExt cx="977359" cy="449547"/>
          </a:xfrm>
        </p:grpSpPr>
        <p:sp>
          <p:nvSpPr>
            <p:cNvPr id="70" name="Rectangle: Rounded Corners 69"/>
            <p:cNvSpPr/>
            <p:nvPr/>
          </p:nvSpPr>
          <p:spPr>
            <a:xfrm>
              <a:off x="3436350" y="2116612"/>
              <a:ext cx="977359" cy="449547"/>
            </a:xfrm>
            <a:prstGeom prst="roundRect">
              <a:avLst>
                <a:gd name="adj" fmla="val 733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chemeClr val="tx1"/>
                </a:solidFill>
              </a:endParaRPr>
            </a:p>
          </p:txBody>
        </p:sp>
        <p:sp>
          <p:nvSpPr>
            <p:cNvPr id="71" name="Rectangle 70"/>
            <p:cNvSpPr/>
            <p:nvPr/>
          </p:nvSpPr>
          <p:spPr>
            <a:xfrm>
              <a:off x="3443374" y="2144208"/>
              <a:ext cx="823424" cy="381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122"/>
                </a:lnSpc>
              </a:pPr>
              <a:r>
                <a:rPr lang="en-US" sz="1122">
                  <a:solidFill>
                    <a:schemeClr val="tx1"/>
                  </a:solidFill>
                  <a:latin typeface="Segoe UI Semibold" panose="020B0702040204020203" pitchFamily="34" charset="0"/>
                  <a:cs typeface="Segoe UI Semibold" panose="020B0702040204020203" pitchFamily="34" charset="0"/>
                </a:rPr>
                <a:t>PHP</a:t>
              </a:r>
            </a:p>
          </p:txBody>
        </p:sp>
        <p:pic>
          <p:nvPicPr>
            <p:cNvPr id="72" name="Picture 71"/>
            <p:cNvPicPr>
              <a:picLocks noChangeAspect="1"/>
            </p:cNvPicPr>
            <p:nvPr/>
          </p:nvPicPr>
          <p:blipFill>
            <a:blip r:embed="rId3"/>
            <a:stretch>
              <a:fillRect/>
            </a:stretch>
          </p:blipFill>
          <p:spPr>
            <a:xfrm>
              <a:off x="4065079" y="2184160"/>
              <a:ext cx="302096" cy="302096"/>
            </a:xfrm>
            <a:prstGeom prst="rect">
              <a:avLst/>
            </a:prstGeom>
          </p:spPr>
        </p:pic>
      </p:grpSp>
      <p:sp>
        <p:nvSpPr>
          <p:cNvPr id="77" name="TextBox 76"/>
          <p:cNvSpPr txBox="1"/>
          <p:nvPr/>
        </p:nvSpPr>
        <p:spPr>
          <a:xfrm>
            <a:off x="6760771" y="3664177"/>
            <a:ext cx="797894" cy="222217"/>
          </a:xfrm>
          <a:prstGeom prst="rect">
            <a:avLst/>
          </a:prstGeom>
          <a:noFill/>
        </p:spPr>
        <p:txBody>
          <a:bodyPr wrap="square" rtlCol="0">
            <a:spAutoFit/>
          </a:bodyPr>
          <a:lstStyle/>
          <a:p>
            <a:pPr algn="r"/>
            <a:r>
              <a:rPr lang="en-US" sz="816" dirty="0"/>
              <a:t>Db Tier</a:t>
            </a:r>
          </a:p>
        </p:txBody>
      </p:sp>
      <p:grpSp>
        <p:nvGrpSpPr>
          <p:cNvPr id="95" name="Group 94"/>
          <p:cNvGrpSpPr/>
          <p:nvPr/>
        </p:nvGrpSpPr>
        <p:grpSpPr>
          <a:xfrm>
            <a:off x="4812723" y="5100271"/>
            <a:ext cx="2761117" cy="233386"/>
            <a:chOff x="4344150" y="5000719"/>
            <a:chExt cx="2707223" cy="228831"/>
          </a:xfrm>
        </p:grpSpPr>
        <p:cxnSp>
          <p:nvCxnSpPr>
            <p:cNvPr id="49" name="Straight Connector 48"/>
            <p:cNvCxnSpPr/>
            <p:nvPr/>
          </p:nvCxnSpPr>
          <p:spPr>
            <a:xfrm>
              <a:off x="4344150" y="5000719"/>
              <a:ext cx="2707223" cy="0"/>
            </a:xfrm>
            <a:prstGeom prst="lin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sp>
          <p:nvSpPr>
            <p:cNvPr id="78" name="TextBox 77"/>
            <p:cNvSpPr txBox="1"/>
            <p:nvPr/>
          </p:nvSpPr>
          <p:spPr>
            <a:xfrm>
              <a:off x="6254174" y="5011670"/>
              <a:ext cx="782320" cy="217880"/>
            </a:xfrm>
            <a:prstGeom prst="rect">
              <a:avLst/>
            </a:prstGeom>
            <a:noFill/>
          </p:spPr>
          <p:txBody>
            <a:bodyPr wrap="square" rtlCol="0">
              <a:spAutoFit/>
            </a:bodyPr>
            <a:lstStyle/>
            <a:p>
              <a:pPr algn="r"/>
              <a:r>
                <a:rPr lang="en-US" sz="816" dirty="0"/>
                <a:t>Hypervisor</a:t>
              </a:r>
            </a:p>
          </p:txBody>
        </p:sp>
      </p:grpSp>
      <p:sp>
        <p:nvSpPr>
          <p:cNvPr id="79" name="TextBox 78"/>
          <p:cNvSpPr txBox="1"/>
          <p:nvPr/>
        </p:nvSpPr>
        <p:spPr>
          <a:xfrm>
            <a:off x="5703835" y="5398163"/>
            <a:ext cx="1007006" cy="265009"/>
          </a:xfrm>
          <a:prstGeom prst="rect">
            <a:avLst/>
          </a:prstGeom>
          <a:noFill/>
        </p:spPr>
        <p:txBody>
          <a:bodyPr wrap="none" rtlCol="0">
            <a:spAutoFit/>
          </a:bodyPr>
          <a:lstStyle/>
          <a:p>
            <a:pPr algn="ctr"/>
            <a:r>
              <a:rPr lang="en-US" sz="1122" dirty="0">
                <a:latin typeface="Segoe UI Semibold" panose="020B0702040204020203" pitchFamily="34" charset="0"/>
                <a:cs typeface="Segoe UI Semibold" panose="020B0702040204020203" pitchFamily="34" charset="0"/>
              </a:rPr>
              <a:t>VMware ESX</a:t>
            </a:r>
          </a:p>
        </p:txBody>
      </p:sp>
      <p:sp>
        <p:nvSpPr>
          <p:cNvPr id="80" name="TextBox 79"/>
          <p:cNvSpPr txBox="1"/>
          <p:nvPr/>
        </p:nvSpPr>
        <p:spPr>
          <a:xfrm>
            <a:off x="5366834" y="6061347"/>
            <a:ext cx="1681020" cy="270285"/>
          </a:xfrm>
          <a:prstGeom prst="rect">
            <a:avLst/>
          </a:prstGeom>
          <a:noFill/>
        </p:spPr>
        <p:txBody>
          <a:bodyPr wrap="none" rtlCol="0">
            <a:spAutoFit/>
          </a:bodyPr>
          <a:lstStyle/>
          <a:p>
            <a:pPr algn="ctr"/>
            <a:r>
              <a:rPr lang="en-US" sz="1122">
                <a:latin typeface="Segoe UI Semibold" panose="020B0702040204020203" pitchFamily="34" charset="0"/>
                <a:cs typeface="Segoe UI Semibold" panose="020B0702040204020203" pitchFamily="34" charset="0"/>
              </a:rPr>
              <a:t>On-Premises (London)</a:t>
            </a:r>
          </a:p>
        </p:txBody>
      </p:sp>
      <p:sp>
        <p:nvSpPr>
          <p:cNvPr id="88" name="Rectangle 87"/>
          <p:cNvSpPr/>
          <p:nvPr/>
        </p:nvSpPr>
        <p:spPr>
          <a:xfrm>
            <a:off x="4544286" y="5726875"/>
            <a:ext cx="613514" cy="385661"/>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chemeClr val="tx1"/>
              </a:solidFill>
            </a:endParaRPr>
          </a:p>
        </p:txBody>
      </p:sp>
      <p:pic>
        <p:nvPicPr>
          <p:cNvPr id="96" name="Picture 95"/>
          <p:cNvPicPr>
            <a:picLocks noChangeAspect="1"/>
          </p:cNvPicPr>
          <p:nvPr/>
        </p:nvPicPr>
        <p:blipFill>
          <a:blip r:embed="rId7"/>
          <a:stretch>
            <a:fillRect/>
          </a:stretch>
        </p:blipFill>
        <p:spPr>
          <a:xfrm>
            <a:off x="4147630" y="4190261"/>
            <a:ext cx="1010893" cy="2037540"/>
          </a:xfrm>
          <a:prstGeom prst="rect">
            <a:avLst/>
          </a:prstGeom>
        </p:spPr>
      </p:pic>
      <p:pic>
        <p:nvPicPr>
          <p:cNvPr id="14" name="Picture 13"/>
          <p:cNvPicPr>
            <a:picLocks noChangeAspect="1"/>
          </p:cNvPicPr>
          <p:nvPr/>
        </p:nvPicPr>
        <p:blipFill>
          <a:blip r:embed="rId8"/>
          <a:stretch>
            <a:fillRect/>
          </a:stretch>
        </p:blipFill>
        <p:spPr>
          <a:xfrm>
            <a:off x="5422284" y="2227640"/>
            <a:ext cx="101977" cy="785833"/>
          </a:xfrm>
          <a:prstGeom prst="rect">
            <a:avLst/>
          </a:prstGeom>
        </p:spPr>
      </p:pic>
      <p:pic>
        <p:nvPicPr>
          <p:cNvPr id="42" name="Picture 41"/>
          <p:cNvPicPr>
            <a:picLocks noChangeAspect="1"/>
          </p:cNvPicPr>
          <p:nvPr/>
        </p:nvPicPr>
        <p:blipFill>
          <a:blip r:embed="rId8"/>
          <a:stretch>
            <a:fillRect/>
          </a:stretch>
        </p:blipFill>
        <p:spPr>
          <a:xfrm>
            <a:off x="6859411" y="2227640"/>
            <a:ext cx="101977" cy="785833"/>
          </a:xfrm>
          <a:prstGeom prst="rect">
            <a:avLst/>
          </a:prstGeom>
        </p:spPr>
      </p:pic>
      <p:grpSp>
        <p:nvGrpSpPr>
          <p:cNvPr id="51" name="Group 50"/>
          <p:cNvGrpSpPr/>
          <p:nvPr/>
        </p:nvGrpSpPr>
        <p:grpSpPr>
          <a:xfrm>
            <a:off x="4995613" y="2158748"/>
            <a:ext cx="996816" cy="458496"/>
            <a:chOff x="3436350" y="2116612"/>
            <a:chExt cx="977359" cy="449547"/>
          </a:xfrm>
        </p:grpSpPr>
        <p:sp>
          <p:nvSpPr>
            <p:cNvPr id="44" name="Rectangle: Rounded Corners 43"/>
            <p:cNvSpPr/>
            <p:nvPr/>
          </p:nvSpPr>
          <p:spPr>
            <a:xfrm>
              <a:off x="3436350" y="2116612"/>
              <a:ext cx="977359" cy="449547"/>
            </a:xfrm>
            <a:prstGeom prst="roundRect">
              <a:avLst>
                <a:gd name="adj" fmla="val 733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chemeClr val="tx1"/>
                </a:solidFill>
              </a:endParaRPr>
            </a:p>
          </p:txBody>
        </p:sp>
        <p:sp>
          <p:nvSpPr>
            <p:cNvPr id="50" name="Rectangle 49"/>
            <p:cNvSpPr/>
            <p:nvPr/>
          </p:nvSpPr>
          <p:spPr>
            <a:xfrm>
              <a:off x="3443374" y="2144208"/>
              <a:ext cx="823424" cy="381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122"/>
                </a:lnSpc>
              </a:pPr>
              <a:r>
                <a:rPr lang="en-US" sz="1122">
                  <a:solidFill>
                    <a:schemeClr val="tx1"/>
                  </a:solidFill>
                  <a:latin typeface="Segoe UI Semibold" panose="020B0702040204020203" pitchFamily="34" charset="0"/>
                  <a:cs typeface="Segoe UI Semibold" panose="020B0702040204020203" pitchFamily="34" charset="0"/>
                </a:rPr>
                <a:t>Linux</a:t>
              </a:r>
              <a:br>
                <a:rPr lang="en-US" sz="1122">
                  <a:solidFill>
                    <a:schemeClr val="tx1"/>
                  </a:solidFill>
                  <a:latin typeface="Segoe UI Semibold" panose="020B0702040204020203" pitchFamily="34" charset="0"/>
                  <a:cs typeface="Segoe UI Semibold" panose="020B0702040204020203" pitchFamily="34" charset="0"/>
                </a:rPr>
              </a:br>
              <a:r>
                <a:rPr lang="en-US" sz="1122">
                  <a:solidFill>
                    <a:schemeClr val="tx1"/>
                  </a:solidFill>
                  <a:latin typeface="Segoe UI Semibold" panose="020B0702040204020203" pitchFamily="34" charset="0"/>
                  <a:cs typeface="Segoe UI Semibold" panose="020B0702040204020203" pitchFamily="34" charset="0"/>
                </a:rPr>
                <a:t>Apache</a:t>
              </a:r>
            </a:p>
          </p:txBody>
        </p:sp>
        <p:pic>
          <p:nvPicPr>
            <p:cNvPr id="59" name="Picture 58"/>
            <p:cNvPicPr>
              <a:picLocks noChangeAspect="1"/>
            </p:cNvPicPr>
            <p:nvPr/>
          </p:nvPicPr>
          <p:blipFill>
            <a:blip r:embed="rId3"/>
            <a:stretch>
              <a:fillRect/>
            </a:stretch>
          </p:blipFill>
          <p:spPr>
            <a:xfrm>
              <a:off x="4065079" y="2184160"/>
              <a:ext cx="302096" cy="302096"/>
            </a:xfrm>
            <a:prstGeom prst="rect">
              <a:avLst/>
            </a:prstGeom>
          </p:spPr>
        </p:pic>
      </p:grpSp>
      <p:grpSp>
        <p:nvGrpSpPr>
          <p:cNvPr id="61" name="Group 60"/>
          <p:cNvGrpSpPr/>
          <p:nvPr/>
        </p:nvGrpSpPr>
        <p:grpSpPr>
          <a:xfrm>
            <a:off x="6397972" y="2158748"/>
            <a:ext cx="996816" cy="458496"/>
            <a:chOff x="3436350" y="2116612"/>
            <a:chExt cx="977359" cy="449547"/>
          </a:xfrm>
        </p:grpSpPr>
        <p:sp>
          <p:nvSpPr>
            <p:cNvPr id="62" name="Rectangle: Rounded Corners 61"/>
            <p:cNvSpPr/>
            <p:nvPr/>
          </p:nvSpPr>
          <p:spPr>
            <a:xfrm>
              <a:off x="3436350" y="2116612"/>
              <a:ext cx="977359" cy="449547"/>
            </a:xfrm>
            <a:prstGeom prst="roundRect">
              <a:avLst>
                <a:gd name="adj" fmla="val 733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chemeClr val="tx1"/>
                </a:solidFill>
              </a:endParaRPr>
            </a:p>
          </p:txBody>
        </p:sp>
        <p:sp>
          <p:nvSpPr>
            <p:cNvPr id="63" name="Rectangle 62"/>
            <p:cNvSpPr/>
            <p:nvPr/>
          </p:nvSpPr>
          <p:spPr>
            <a:xfrm>
              <a:off x="3443374" y="2144208"/>
              <a:ext cx="823424" cy="381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122"/>
                </a:lnSpc>
              </a:pPr>
              <a:r>
                <a:rPr lang="en-US" sz="1122" dirty="0">
                  <a:solidFill>
                    <a:schemeClr val="tx1"/>
                  </a:solidFill>
                  <a:latin typeface="Segoe UI Semibold" panose="020B0702040204020203" pitchFamily="34" charset="0"/>
                  <a:cs typeface="Segoe UI Semibold" panose="020B0702040204020203" pitchFamily="34" charset="0"/>
                </a:rPr>
                <a:t>Linux</a:t>
              </a:r>
              <a:br>
                <a:rPr lang="en-US" sz="1122" dirty="0">
                  <a:solidFill>
                    <a:schemeClr val="tx1"/>
                  </a:solidFill>
                  <a:latin typeface="Segoe UI Semibold" panose="020B0702040204020203" pitchFamily="34" charset="0"/>
                  <a:cs typeface="Segoe UI Semibold" panose="020B0702040204020203" pitchFamily="34" charset="0"/>
                </a:rPr>
              </a:br>
              <a:r>
                <a:rPr lang="en-US" sz="1122" dirty="0">
                  <a:solidFill>
                    <a:schemeClr val="tx1"/>
                  </a:solidFill>
                  <a:latin typeface="Segoe UI Semibold" panose="020B0702040204020203" pitchFamily="34" charset="0"/>
                  <a:cs typeface="Segoe UI Semibold" panose="020B0702040204020203" pitchFamily="34" charset="0"/>
                </a:rPr>
                <a:t>Apache</a:t>
              </a:r>
            </a:p>
          </p:txBody>
        </p:sp>
        <p:pic>
          <p:nvPicPr>
            <p:cNvPr id="64" name="Picture 63"/>
            <p:cNvPicPr>
              <a:picLocks noChangeAspect="1"/>
            </p:cNvPicPr>
            <p:nvPr/>
          </p:nvPicPr>
          <p:blipFill>
            <a:blip r:embed="rId3"/>
            <a:stretch>
              <a:fillRect/>
            </a:stretch>
          </p:blipFill>
          <p:spPr>
            <a:xfrm>
              <a:off x="4065079" y="2184160"/>
              <a:ext cx="302096" cy="302096"/>
            </a:xfrm>
            <a:prstGeom prst="rect">
              <a:avLst/>
            </a:prstGeom>
          </p:spPr>
        </p:pic>
      </p:grpSp>
    </p:spTree>
    <p:extLst>
      <p:ext uri="{BB962C8B-B14F-4D97-AF65-F5344CB8AC3E}">
        <p14:creationId xmlns:p14="http://schemas.microsoft.com/office/powerpoint/2010/main" val="29810701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right)">
                                      <p:cBhvr>
                                        <p:cTn id="11" dur="500"/>
                                        <p:tgtEl>
                                          <p:spTgt spid="43"/>
                                        </p:tgtEl>
                                      </p:cBhvr>
                                    </p:animEffect>
                                  </p:childTnLst>
                                </p:cTn>
                              </p:par>
                            </p:childTnLst>
                          </p:cTn>
                        </p:par>
                        <p:par>
                          <p:cTn id="12" fill="hold">
                            <p:stCondLst>
                              <p:cond delay="1000"/>
                            </p:stCondLst>
                            <p:childTnLst>
                              <p:par>
                                <p:cTn id="13" presetID="12" presetClass="entr" presetSubtype="1"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p:tgtEl>
                                          <p:spTgt spid="14"/>
                                        </p:tgtEl>
                                        <p:attrNameLst>
                                          <p:attrName>ppt_y</p:attrName>
                                        </p:attrNameLst>
                                      </p:cBhvr>
                                      <p:tavLst>
                                        <p:tav tm="0">
                                          <p:val>
                                            <p:strVal val="#ppt_y-#ppt_h*1.125000"/>
                                          </p:val>
                                        </p:tav>
                                        <p:tav tm="100000">
                                          <p:val>
                                            <p:strVal val="#ppt_y"/>
                                          </p:val>
                                        </p:tav>
                                      </p:tavLst>
                                    </p:anim>
                                    <p:animEffect transition="in" filter="wipe(down)">
                                      <p:cBhvr>
                                        <p:cTn id="16" dur="500"/>
                                        <p:tgtEl>
                                          <p:spTgt spid="14"/>
                                        </p:tgtEl>
                                      </p:cBhvr>
                                    </p:animEffect>
                                  </p:childTnLst>
                                </p:cTn>
                              </p:par>
                              <p:par>
                                <p:cTn id="17" presetID="12" presetClass="entr" presetSubtype="1"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500"/>
                                        <p:tgtEl>
                                          <p:spTgt spid="42"/>
                                        </p:tgtEl>
                                        <p:attrNameLst>
                                          <p:attrName>ppt_y</p:attrName>
                                        </p:attrNameLst>
                                      </p:cBhvr>
                                      <p:tavLst>
                                        <p:tav tm="0">
                                          <p:val>
                                            <p:strVal val="#ppt_y-#ppt_h*1.125000"/>
                                          </p:val>
                                        </p:tav>
                                        <p:tav tm="100000">
                                          <p:val>
                                            <p:strVal val="#ppt_y"/>
                                          </p:val>
                                        </p:tav>
                                      </p:tavLst>
                                    </p:anim>
                                    <p:animEffect transition="in" filter="wipe(down)">
                                      <p:cBhvr>
                                        <p:cTn id="20" dur="500"/>
                                        <p:tgtEl>
                                          <p:spTgt spid="42"/>
                                        </p:tgtEl>
                                      </p:cBhvr>
                                    </p:animEffect>
                                  </p:childTnLst>
                                </p:cTn>
                              </p:par>
                            </p:childTnLst>
                          </p:cTn>
                        </p:par>
                        <p:par>
                          <p:cTn id="21" fill="hold">
                            <p:stCondLst>
                              <p:cond delay="1500"/>
                            </p:stCondLst>
                            <p:childTnLst>
                              <p:par>
                                <p:cTn id="22" presetID="12" presetClass="entr" presetSubtype="1"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p:tgtEl>
                                          <p:spTgt spid="16"/>
                                        </p:tgtEl>
                                        <p:attrNameLst>
                                          <p:attrName>ppt_y</p:attrName>
                                        </p:attrNameLst>
                                      </p:cBhvr>
                                      <p:tavLst>
                                        <p:tav tm="0">
                                          <p:val>
                                            <p:strVal val="#ppt_y-#ppt_h*1.125000"/>
                                          </p:val>
                                        </p:tav>
                                        <p:tav tm="100000">
                                          <p:val>
                                            <p:strVal val="#ppt_y"/>
                                          </p:val>
                                        </p:tav>
                                      </p:tavLst>
                                    </p:anim>
                                    <p:animEffect transition="in" filter="wipe(down)">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grpSp>
        <p:nvGrpSpPr>
          <p:cNvPr id="97" name="Group 96"/>
          <p:cNvGrpSpPr/>
          <p:nvPr/>
        </p:nvGrpSpPr>
        <p:grpSpPr>
          <a:xfrm>
            <a:off x="4002632" y="4042492"/>
            <a:ext cx="930402" cy="957157"/>
            <a:chOff x="5351974" y="3963588"/>
            <a:chExt cx="912242" cy="938474"/>
          </a:xfrm>
        </p:grpSpPr>
        <p:pic>
          <p:nvPicPr>
            <p:cNvPr id="19" name="Picture 18"/>
            <p:cNvPicPr>
              <a:picLocks noChangeAspect="1"/>
            </p:cNvPicPr>
            <p:nvPr/>
          </p:nvPicPr>
          <p:blipFill>
            <a:blip r:embed="rId2"/>
            <a:stretch>
              <a:fillRect/>
            </a:stretch>
          </p:blipFill>
          <p:spPr>
            <a:xfrm>
              <a:off x="5351974" y="3963588"/>
              <a:ext cx="692059" cy="938474"/>
            </a:xfrm>
            <a:prstGeom prst="rect">
              <a:avLst/>
            </a:prstGeom>
          </p:spPr>
        </p:pic>
        <p:sp>
          <p:nvSpPr>
            <p:cNvPr id="52" name="TextBox 51"/>
            <p:cNvSpPr txBox="1"/>
            <p:nvPr/>
          </p:nvSpPr>
          <p:spPr>
            <a:xfrm>
              <a:off x="5373226" y="4381784"/>
              <a:ext cx="649538" cy="265009"/>
            </a:xfrm>
            <a:prstGeom prst="rect">
              <a:avLst/>
            </a:prstGeom>
            <a:noFill/>
          </p:spPr>
          <p:txBody>
            <a:bodyPr wrap="none" rtlCol="0">
              <a:spAutoFit/>
            </a:bodyPr>
            <a:lstStyle/>
            <a:p>
              <a:pPr algn="ctr"/>
              <a:r>
                <a:rPr lang="en-US" sz="1122">
                  <a:latin typeface="Segoe UI Semibold" panose="020B0702040204020203" pitchFamily="34" charset="0"/>
                  <a:cs typeface="Segoe UI Semibold" panose="020B0702040204020203" pitchFamily="34" charset="0"/>
                </a:rPr>
                <a:t>MySQL</a:t>
              </a:r>
            </a:p>
          </p:txBody>
        </p:sp>
        <p:pic>
          <p:nvPicPr>
            <p:cNvPr id="75" name="Picture 74"/>
            <p:cNvPicPr>
              <a:picLocks noChangeAspect="1"/>
            </p:cNvPicPr>
            <p:nvPr/>
          </p:nvPicPr>
          <p:blipFill>
            <a:blip r:embed="rId3"/>
            <a:stretch>
              <a:fillRect/>
            </a:stretch>
          </p:blipFill>
          <p:spPr>
            <a:xfrm>
              <a:off x="5962120" y="4359968"/>
              <a:ext cx="302096" cy="302096"/>
            </a:xfrm>
            <a:prstGeom prst="rect">
              <a:avLst/>
            </a:prstGeom>
          </p:spPr>
        </p:pic>
      </p:grpSp>
      <p:grpSp>
        <p:nvGrpSpPr>
          <p:cNvPr id="94" name="Group 93"/>
          <p:cNvGrpSpPr/>
          <p:nvPr/>
        </p:nvGrpSpPr>
        <p:grpSpPr>
          <a:xfrm>
            <a:off x="2974745" y="2800656"/>
            <a:ext cx="2761117" cy="828853"/>
            <a:chOff x="4344150" y="2745990"/>
            <a:chExt cx="2707223" cy="812675"/>
          </a:xfrm>
        </p:grpSpPr>
        <p:cxnSp>
          <p:nvCxnSpPr>
            <p:cNvPr id="48" name="Straight Connector 47"/>
            <p:cNvCxnSpPr/>
            <p:nvPr/>
          </p:nvCxnSpPr>
          <p:spPr>
            <a:xfrm>
              <a:off x="4344150" y="3558665"/>
              <a:ext cx="2707223" cy="0"/>
            </a:xfrm>
            <a:prstGeom prst="lin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sp>
          <p:nvSpPr>
            <p:cNvPr id="76" name="TextBox 75"/>
            <p:cNvSpPr txBox="1"/>
            <p:nvPr/>
          </p:nvSpPr>
          <p:spPr>
            <a:xfrm>
              <a:off x="6254174" y="2745990"/>
              <a:ext cx="782320" cy="217880"/>
            </a:xfrm>
            <a:prstGeom prst="rect">
              <a:avLst/>
            </a:prstGeom>
            <a:noFill/>
          </p:spPr>
          <p:txBody>
            <a:bodyPr wrap="square" rtlCol="0">
              <a:spAutoFit/>
            </a:bodyPr>
            <a:lstStyle/>
            <a:p>
              <a:pPr algn="r"/>
              <a:r>
                <a:rPr lang="en-US" sz="816" dirty="0"/>
                <a:t>App Tier</a:t>
              </a:r>
            </a:p>
          </p:txBody>
        </p:sp>
      </p:grpSp>
      <p:pic>
        <p:nvPicPr>
          <p:cNvPr id="5" name="Picture 4"/>
          <p:cNvPicPr>
            <a:picLocks noChangeAspect="1"/>
          </p:cNvPicPr>
          <p:nvPr/>
        </p:nvPicPr>
        <p:blipFill>
          <a:blip r:embed="rId4"/>
          <a:stretch>
            <a:fillRect/>
          </a:stretch>
        </p:blipFill>
        <p:spPr>
          <a:xfrm>
            <a:off x="5690900" y="806424"/>
            <a:ext cx="1028861" cy="820451"/>
          </a:xfrm>
          <a:prstGeom prst="rect">
            <a:avLst/>
          </a:prstGeom>
        </p:spPr>
      </p:pic>
      <p:pic>
        <p:nvPicPr>
          <p:cNvPr id="16" name="Picture 15"/>
          <p:cNvPicPr>
            <a:picLocks noChangeAspect="1"/>
          </p:cNvPicPr>
          <p:nvPr/>
        </p:nvPicPr>
        <p:blipFill>
          <a:blip r:embed="rId5"/>
          <a:stretch>
            <a:fillRect/>
          </a:stretch>
        </p:blipFill>
        <p:spPr>
          <a:xfrm>
            <a:off x="3629262" y="3464231"/>
            <a:ext cx="1458365" cy="767010"/>
          </a:xfrm>
          <a:prstGeom prst="rect">
            <a:avLst/>
          </a:prstGeom>
        </p:spPr>
      </p:pic>
      <p:sp>
        <p:nvSpPr>
          <p:cNvPr id="22" name="Rectangle: Rounded Corners 21"/>
          <p:cNvSpPr/>
          <p:nvPr/>
        </p:nvSpPr>
        <p:spPr>
          <a:xfrm>
            <a:off x="2965818" y="1874379"/>
            <a:ext cx="2760871" cy="4072878"/>
          </a:xfrm>
          <a:prstGeom prst="roundRect">
            <a:avLst>
              <a:gd name="adj" fmla="val 2256"/>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chemeClr val="tx1"/>
              </a:solidFill>
            </a:endParaRPr>
          </a:p>
        </p:txBody>
      </p:sp>
      <p:pic>
        <p:nvPicPr>
          <p:cNvPr id="43" name="Picture 42"/>
          <p:cNvPicPr>
            <a:picLocks noChangeAspect="1"/>
          </p:cNvPicPr>
          <p:nvPr/>
        </p:nvPicPr>
        <p:blipFill>
          <a:blip r:embed="rId6">
            <a:biLevel thresh="25000"/>
          </a:blip>
          <a:stretch>
            <a:fillRect/>
          </a:stretch>
        </p:blipFill>
        <p:spPr>
          <a:xfrm>
            <a:off x="4246812" y="1144157"/>
            <a:ext cx="1385088" cy="698020"/>
          </a:xfrm>
          <a:prstGeom prst="rect">
            <a:avLst/>
          </a:prstGeom>
        </p:spPr>
      </p:pic>
      <p:cxnSp>
        <p:nvCxnSpPr>
          <p:cNvPr id="46" name="Straight Connector 45"/>
          <p:cNvCxnSpPr>
            <a:cxnSpLocks/>
          </p:cNvCxnSpPr>
          <p:nvPr/>
        </p:nvCxnSpPr>
        <p:spPr>
          <a:xfrm>
            <a:off x="6205329" y="1695956"/>
            <a:ext cx="0" cy="4784616"/>
          </a:xfrm>
          <a:prstGeom prst="line">
            <a:avLst/>
          </a:prstGeom>
          <a:ln w="19050">
            <a:solidFill>
              <a:schemeClr val="tx2"/>
            </a:solidFill>
            <a:prstDash val="sysDot"/>
          </a:ln>
        </p:spPr>
        <p:style>
          <a:lnRef idx="1">
            <a:schemeClr val="accent1"/>
          </a:lnRef>
          <a:fillRef idx="0">
            <a:schemeClr val="accent1"/>
          </a:fillRef>
          <a:effectRef idx="0">
            <a:schemeClr val="accent1"/>
          </a:effectRef>
          <a:fontRef idx="minor">
            <a:schemeClr val="tx1"/>
          </a:fontRef>
        </p:style>
      </p:cxnSp>
      <p:grpSp>
        <p:nvGrpSpPr>
          <p:cNvPr id="92" name="Group 91"/>
          <p:cNvGrpSpPr/>
          <p:nvPr/>
        </p:nvGrpSpPr>
        <p:grpSpPr>
          <a:xfrm>
            <a:off x="2974745" y="1919863"/>
            <a:ext cx="2761117" cy="865716"/>
            <a:chOff x="4344150" y="1882390"/>
            <a:chExt cx="2707223" cy="848818"/>
          </a:xfrm>
        </p:grpSpPr>
        <p:cxnSp>
          <p:nvCxnSpPr>
            <p:cNvPr id="24" name="Straight Connector 23"/>
            <p:cNvCxnSpPr/>
            <p:nvPr/>
          </p:nvCxnSpPr>
          <p:spPr>
            <a:xfrm>
              <a:off x="4344150" y="2731208"/>
              <a:ext cx="2707223" cy="0"/>
            </a:xfrm>
            <a:prstGeom prst="lin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sp>
          <p:nvSpPr>
            <p:cNvPr id="47" name="TextBox 46"/>
            <p:cNvSpPr txBox="1"/>
            <p:nvPr/>
          </p:nvSpPr>
          <p:spPr>
            <a:xfrm>
              <a:off x="6254174" y="1882390"/>
              <a:ext cx="782320" cy="217880"/>
            </a:xfrm>
            <a:prstGeom prst="rect">
              <a:avLst/>
            </a:prstGeom>
            <a:noFill/>
          </p:spPr>
          <p:txBody>
            <a:bodyPr wrap="square" rtlCol="0">
              <a:spAutoFit/>
            </a:bodyPr>
            <a:lstStyle/>
            <a:p>
              <a:pPr algn="r"/>
              <a:r>
                <a:rPr lang="en-US" sz="816" dirty="0"/>
                <a:t>Web Tier</a:t>
              </a:r>
            </a:p>
          </p:txBody>
        </p:sp>
      </p:grpSp>
      <p:grpSp>
        <p:nvGrpSpPr>
          <p:cNvPr id="65" name="Group 64"/>
          <p:cNvGrpSpPr/>
          <p:nvPr/>
        </p:nvGrpSpPr>
        <p:grpSpPr>
          <a:xfrm>
            <a:off x="3157635" y="3032633"/>
            <a:ext cx="996816" cy="458496"/>
            <a:chOff x="3436350" y="2116612"/>
            <a:chExt cx="977359" cy="449547"/>
          </a:xfrm>
        </p:grpSpPr>
        <p:sp>
          <p:nvSpPr>
            <p:cNvPr id="66" name="Rectangle: Rounded Corners 65"/>
            <p:cNvSpPr/>
            <p:nvPr/>
          </p:nvSpPr>
          <p:spPr>
            <a:xfrm>
              <a:off x="3436350" y="2116612"/>
              <a:ext cx="977359" cy="449547"/>
            </a:xfrm>
            <a:prstGeom prst="roundRect">
              <a:avLst>
                <a:gd name="adj" fmla="val 733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chemeClr val="tx1"/>
                </a:solidFill>
              </a:endParaRPr>
            </a:p>
          </p:txBody>
        </p:sp>
        <p:sp>
          <p:nvSpPr>
            <p:cNvPr id="67" name="Rectangle 66"/>
            <p:cNvSpPr/>
            <p:nvPr/>
          </p:nvSpPr>
          <p:spPr>
            <a:xfrm>
              <a:off x="3443374" y="2144208"/>
              <a:ext cx="823424" cy="381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122"/>
                </a:lnSpc>
              </a:pPr>
              <a:r>
                <a:rPr lang="en-US" sz="1122">
                  <a:solidFill>
                    <a:schemeClr val="tx1"/>
                  </a:solidFill>
                  <a:latin typeface="Segoe UI Semibold" panose="020B0702040204020203" pitchFamily="34" charset="0"/>
                  <a:cs typeface="Segoe UI Semibold" panose="020B0702040204020203" pitchFamily="34" charset="0"/>
                </a:rPr>
                <a:t>PHP</a:t>
              </a:r>
            </a:p>
          </p:txBody>
        </p:sp>
        <p:pic>
          <p:nvPicPr>
            <p:cNvPr id="68" name="Picture 67"/>
            <p:cNvPicPr>
              <a:picLocks noChangeAspect="1"/>
            </p:cNvPicPr>
            <p:nvPr/>
          </p:nvPicPr>
          <p:blipFill>
            <a:blip r:embed="rId3"/>
            <a:stretch>
              <a:fillRect/>
            </a:stretch>
          </p:blipFill>
          <p:spPr>
            <a:xfrm>
              <a:off x="4065079" y="2184160"/>
              <a:ext cx="302096" cy="302096"/>
            </a:xfrm>
            <a:prstGeom prst="rect">
              <a:avLst/>
            </a:prstGeom>
          </p:spPr>
        </p:pic>
      </p:grpSp>
      <p:grpSp>
        <p:nvGrpSpPr>
          <p:cNvPr id="69" name="Group 68"/>
          <p:cNvGrpSpPr/>
          <p:nvPr/>
        </p:nvGrpSpPr>
        <p:grpSpPr>
          <a:xfrm>
            <a:off x="4559993" y="3032633"/>
            <a:ext cx="996816" cy="458496"/>
            <a:chOff x="3436350" y="2116612"/>
            <a:chExt cx="977359" cy="449547"/>
          </a:xfrm>
        </p:grpSpPr>
        <p:sp>
          <p:nvSpPr>
            <p:cNvPr id="70" name="Rectangle: Rounded Corners 69"/>
            <p:cNvSpPr/>
            <p:nvPr/>
          </p:nvSpPr>
          <p:spPr>
            <a:xfrm>
              <a:off x="3436350" y="2116612"/>
              <a:ext cx="977359" cy="449547"/>
            </a:xfrm>
            <a:prstGeom prst="roundRect">
              <a:avLst>
                <a:gd name="adj" fmla="val 733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chemeClr val="tx1"/>
                </a:solidFill>
              </a:endParaRPr>
            </a:p>
          </p:txBody>
        </p:sp>
        <p:sp>
          <p:nvSpPr>
            <p:cNvPr id="71" name="Rectangle 70"/>
            <p:cNvSpPr/>
            <p:nvPr/>
          </p:nvSpPr>
          <p:spPr>
            <a:xfrm>
              <a:off x="3443374" y="2144208"/>
              <a:ext cx="823424" cy="381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122"/>
                </a:lnSpc>
              </a:pPr>
              <a:r>
                <a:rPr lang="en-US" sz="1122">
                  <a:solidFill>
                    <a:schemeClr val="tx1"/>
                  </a:solidFill>
                  <a:latin typeface="Segoe UI Semibold" panose="020B0702040204020203" pitchFamily="34" charset="0"/>
                  <a:cs typeface="Segoe UI Semibold" panose="020B0702040204020203" pitchFamily="34" charset="0"/>
                </a:rPr>
                <a:t>PHP</a:t>
              </a:r>
            </a:p>
          </p:txBody>
        </p:sp>
        <p:pic>
          <p:nvPicPr>
            <p:cNvPr id="72" name="Picture 71"/>
            <p:cNvPicPr>
              <a:picLocks noChangeAspect="1"/>
            </p:cNvPicPr>
            <p:nvPr/>
          </p:nvPicPr>
          <p:blipFill>
            <a:blip r:embed="rId3"/>
            <a:stretch>
              <a:fillRect/>
            </a:stretch>
          </p:blipFill>
          <p:spPr>
            <a:xfrm>
              <a:off x="4065079" y="2184160"/>
              <a:ext cx="302096" cy="302096"/>
            </a:xfrm>
            <a:prstGeom prst="rect">
              <a:avLst/>
            </a:prstGeom>
          </p:spPr>
        </p:pic>
      </p:grpSp>
      <p:sp>
        <p:nvSpPr>
          <p:cNvPr id="77" name="TextBox 76"/>
          <p:cNvSpPr txBox="1"/>
          <p:nvPr/>
        </p:nvSpPr>
        <p:spPr>
          <a:xfrm>
            <a:off x="4922792" y="3664177"/>
            <a:ext cx="797894" cy="222217"/>
          </a:xfrm>
          <a:prstGeom prst="rect">
            <a:avLst/>
          </a:prstGeom>
          <a:noFill/>
        </p:spPr>
        <p:txBody>
          <a:bodyPr wrap="square" rtlCol="0">
            <a:spAutoFit/>
          </a:bodyPr>
          <a:lstStyle/>
          <a:p>
            <a:pPr algn="r"/>
            <a:r>
              <a:rPr lang="en-US" sz="816" dirty="0"/>
              <a:t>Db Tier</a:t>
            </a:r>
          </a:p>
        </p:txBody>
      </p:sp>
      <p:grpSp>
        <p:nvGrpSpPr>
          <p:cNvPr id="95" name="Group 94"/>
          <p:cNvGrpSpPr/>
          <p:nvPr/>
        </p:nvGrpSpPr>
        <p:grpSpPr>
          <a:xfrm>
            <a:off x="2974745" y="5100271"/>
            <a:ext cx="2761117" cy="233386"/>
            <a:chOff x="4344150" y="5000719"/>
            <a:chExt cx="2707223" cy="228831"/>
          </a:xfrm>
        </p:grpSpPr>
        <p:cxnSp>
          <p:nvCxnSpPr>
            <p:cNvPr id="49" name="Straight Connector 48"/>
            <p:cNvCxnSpPr/>
            <p:nvPr/>
          </p:nvCxnSpPr>
          <p:spPr>
            <a:xfrm>
              <a:off x="4344150" y="5000719"/>
              <a:ext cx="2707223" cy="0"/>
            </a:xfrm>
            <a:prstGeom prst="lin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sp>
          <p:nvSpPr>
            <p:cNvPr id="78" name="TextBox 77"/>
            <p:cNvSpPr txBox="1"/>
            <p:nvPr/>
          </p:nvSpPr>
          <p:spPr>
            <a:xfrm>
              <a:off x="6254174" y="5011670"/>
              <a:ext cx="782320" cy="217880"/>
            </a:xfrm>
            <a:prstGeom prst="rect">
              <a:avLst/>
            </a:prstGeom>
            <a:noFill/>
          </p:spPr>
          <p:txBody>
            <a:bodyPr wrap="square" rtlCol="0">
              <a:spAutoFit/>
            </a:bodyPr>
            <a:lstStyle/>
            <a:p>
              <a:pPr algn="r"/>
              <a:r>
                <a:rPr lang="en-US" sz="816" dirty="0"/>
                <a:t>Hypervisor</a:t>
              </a:r>
            </a:p>
          </p:txBody>
        </p:sp>
      </p:grpSp>
      <p:sp>
        <p:nvSpPr>
          <p:cNvPr id="79" name="TextBox 78"/>
          <p:cNvSpPr txBox="1"/>
          <p:nvPr/>
        </p:nvSpPr>
        <p:spPr>
          <a:xfrm>
            <a:off x="3865857" y="5398163"/>
            <a:ext cx="1007006" cy="265009"/>
          </a:xfrm>
          <a:prstGeom prst="rect">
            <a:avLst/>
          </a:prstGeom>
          <a:noFill/>
        </p:spPr>
        <p:txBody>
          <a:bodyPr wrap="none" rtlCol="0">
            <a:spAutoFit/>
          </a:bodyPr>
          <a:lstStyle/>
          <a:p>
            <a:pPr algn="ctr"/>
            <a:r>
              <a:rPr lang="en-US" sz="1122">
                <a:latin typeface="Segoe UI Semibold" panose="020B0702040204020203" pitchFamily="34" charset="0"/>
                <a:cs typeface="Segoe UI Semibold" panose="020B0702040204020203" pitchFamily="34" charset="0"/>
              </a:rPr>
              <a:t>VMware ESX</a:t>
            </a:r>
          </a:p>
        </p:txBody>
      </p:sp>
      <p:sp>
        <p:nvSpPr>
          <p:cNvPr id="80" name="TextBox 79"/>
          <p:cNvSpPr txBox="1"/>
          <p:nvPr/>
        </p:nvSpPr>
        <p:spPr>
          <a:xfrm>
            <a:off x="3528856" y="6061347"/>
            <a:ext cx="1681020" cy="270285"/>
          </a:xfrm>
          <a:prstGeom prst="rect">
            <a:avLst/>
          </a:prstGeom>
          <a:noFill/>
        </p:spPr>
        <p:txBody>
          <a:bodyPr wrap="none" rtlCol="0">
            <a:spAutoFit/>
          </a:bodyPr>
          <a:lstStyle/>
          <a:p>
            <a:pPr algn="ctr"/>
            <a:r>
              <a:rPr lang="en-US" sz="1122">
                <a:latin typeface="Segoe UI Semibold" panose="020B0702040204020203" pitchFamily="34" charset="0"/>
                <a:cs typeface="Segoe UI Semibold" panose="020B0702040204020203" pitchFamily="34" charset="0"/>
              </a:rPr>
              <a:t>On-Premises (London)</a:t>
            </a:r>
          </a:p>
        </p:txBody>
      </p:sp>
      <p:sp>
        <p:nvSpPr>
          <p:cNvPr id="88" name="Rectangle 87"/>
          <p:cNvSpPr/>
          <p:nvPr/>
        </p:nvSpPr>
        <p:spPr>
          <a:xfrm>
            <a:off x="2706308" y="5726875"/>
            <a:ext cx="613514" cy="385661"/>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chemeClr val="tx1"/>
              </a:solidFill>
            </a:endParaRPr>
          </a:p>
        </p:txBody>
      </p:sp>
      <p:pic>
        <p:nvPicPr>
          <p:cNvPr id="96" name="Picture 95"/>
          <p:cNvPicPr>
            <a:picLocks noChangeAspect="1"/>
          </p:cNvPicPr>
          <p:nvPr/>
        </p:nvPicPr>
        <p:blipFill>
          <a:blip r:embed="rId7"/>
          <a:stretch>
            <a:fillRect/>
          </a:stretch>
        </p:blipFill>
        <p:spPr>
          <a:xfrm>
            <a:off x="2309652" y="4190261"/>
            <a:ext cx="1010893" cy="2037540"/>
          </a:xfrm>
          <a:prstGeom prst="rect">
            <a:avLst/>
          </a:prstGeom>
        </p:spPr>
      </p:pic>
      <p:pic>
        <p:nvPicPr>
          <p:cNvPr id="14" name="Picture 13"/>
          <p:cNvPicPr>
            <a:picLocks noChangeAspect="1"/>
          </p:cNvPicPr>
          <p:nvPr/>
        </p:nvPicPr>
        <p:blipFill>
          <a:blip r:embed="rId8"/>
          <a:stretch>
            <a:fillRect/>
          </a:stretch>
        </p:blipFill>
        <p:spPr>
          <a:xfrm>
            <a:off x="3584305" y="2227640"/>
            <a:ext cx="101977" cy="785833"/>
          </a:xfrm>
          <a:prstGeom prst="rect">
            <a:avLst/>
          </a:prstGeom>
        </p:spPr>
      </p:pic>
      <p:pic>
        <p:nvPicPr>
          <p:cNvPr id="42" name="Picture 41"/>
          <p:cNvPicPr>
            <a:picLocks noChangeAspect="1"/>
          </p:cNvPicPr>
          <p:nvPr/>
        </p:nvPicPr>
        <p:blipFill>
          <a:blip r:embed="rId8"/>
          <a:stretch>
            <a:fillRect/>
          </a:stretch>
        </p:blipFill>
        <p:spPr>
          <a:xfrm>
            <a:off x="5021433" y="2227640"/>
            <a:ext cx="101977" cy="785833"/>
          </a:xfrm>
          <a:prstGeom prst="rect">
            <a:avLst/>
          </a:prstGeom>
        </p:spPr>
      </p:pic>
      <p:grpSp>
        <p:nvGrpSpPr>
          <p:cNvPr id="51" name="Group 50"/>
          <p:cNvGrpSpPr/>
          <p:nvPr/>
        </p:nvGrpSpPr>
        <p:grpSpPr>
          <a:xfrm>
            <a:off x="3157635" y="2158748"/>
            <a:ext cx="996816" cy="458496"/>
            <a:chOff x="3436350" y="2116612"/>
            <a:chExt cx="977359" cy="449547"/>
          </a:xfrm>
        </p:grpSpPr>
        <p:sp>
          <p:nvSpPr>
            <p:cNvPr id="44" name="Rectangle: Rounded Corners 43"/>
            <p:cNvSpPr/>
            <p:nvPr/>
          </p:nvSpPr>
          <p:spPr>
            <a:xfrm>
              <a:off x="3436350" y="2116612"/>
              <a:ext cx="977359" cy="449547"/>
            </a:xfrm>
            <a:prstGeom prst="roundRect">
              <a:avLst>
                <a:gd name="adj" fmla="val 733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chemeClr val="tx1"/>
                </a:solidFill>
              </a:endParaRPr>
            </a:p>
          </p:txBody>
        </p:sp>
        <p:sp>
          <p:nvSpPr>
            <p:cNvPr id="50" name="Rectangle 49"/>
            <p:cNvSpPr/>
            <p:nvPr/>
          </p:nvSpPr>
          <p:spPr>
            <a:xfrm>
              <a:off x="3443374" y="2144208"/>
              <a:ext cx="823424" cy="381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122"/>
                </a:lnSpc>
              </a:pPr>
              <a:r>
                <a:rPr lang="en-US" sz="1122">
                  <a:solidFill>
                    <a:schemeClr val="tx1"/>
                  </a:solidFill>
                  <a:latin typeface="Segoe UI Semibold" panose="020B0702040204020203" pitchFamily="34" charset="0"/>
                  <a:cs typeface="Segoe UI Semibold" panose="020B0702040204020203" pitchFamily="34" charset="0"/>
                </a:rPr>
                <a:t>Linux</a:t>
              </a:r>
              <a:br>
                <a:rPr lang="en-US" sz="1122">
                  <a:solidFill>
                    <a:schemeClr val="tx1"/>
                  </a:solidFill>
                  <a:latin typeface="Segoe UI Semibold" panose="020B0702040204020203" pitchFamily="34" charset="0"/>
                  <a:cs typeface="Segoe UI Semibold" panose="020B0702040204020203" pitchFamily="34" charset="0"/>
                </a:rPr>
              </a:br>
              <a:r>
                <a:rPr lang="en-US" sz="1122">
                  <a:solidFill>
                    <a:schemeClr val="tx1"/>
                  </a:solidFill>
                  <a:latin typeface="Segoe UI Semibold" panose="020B0702040204020203" pitchFamily="34" charset="0"/>
                  <a:cs typeface="Segoe UI Semibold" panose="020B0702040204020203" pitchFamily="34" charset="0"/>
                </a:rPr>
                <a:t>Apache</a:t>
              </a:r>
            </a:p>
          </p:txBody>
        </p:sp>
        <p:pic>
          <p:nvPicPr>
            <p:cNvPr id="59" name="Picture 58"/>
            <p:cNvPicPr>
              <a:picLocks noChangeAspect="1"/>
            </p:cNvPicPr>
            <p:nvPr/>
          </p:nvPicPr>
          <p:blipFill>
            <a:blip r:embed="rId3"/>
            <a:stretch>
              <a:fillRect/>
            </a:stretch>
          </p:blipFill>
          <p:spPr>
            <a:xfrm>
              <a:off x="4065079" y="2184160"/>
              <a:ext cx="302096" cy="302096"/>
            </a:xfrm>
            <a:prstGeom prst="rect">
              <a:avLst/>
            </a:prstGeom>
          </p:spPr>
        </p:pic>
      </p:grpSp>
      <p:grpSp>
        <p:nvGrpSpPr>
          <p:cNvPr id="61" name="Group 60"/>
          <p:cNvGrpSpPr/>
          <p:nvPr/>
        </p:nvGrpSpPr>
        <p:grpSpPr>
          <a:xfrm>
            <a:off x="4559993" y="2158748"/>
            <a:ext cx="996816" cy="458496"/>
            <a:chOff x="3436350" y="2116612"/>
            <a:chExt cx="977359" cy="449547"/>
          </a:xfrm>
        </p:grpSpPr>
        <p:sp>
          <p:nvSpPr>
            <p:cNvPr id="62" name="Rectangle: Rounded Corners 61"/>
            <p:cNvSpPr/>
            <p:nvPr/>
          </p:nvSpPr>
          <p:spPr>
            <a:xfrm>
              <a:off x="3436350" y="2116612"/>
              <a:ext cx="977359" cy="449547"/>
            </a:xfrm>
            <a:prstGeom prst="roundRect">
              <a:avLst>
                <a:gd name="adj" fmla="val 733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chemeClr val="tx1"/>
                </a:solidFill>
              </a:endParaRPr>
            </a:p>
          </p:txBody>
        </p:sp>
        <p:sp>
          <p:nvSpPr>
            <p:cNvPr id="63" name="Rectangle 62"/>
            <p:cNvSpPr/>
            <p:nvPr/>
          </p:nvSpPr>
          <p:spPr>
            <a:xfrm>
              <a:off x="3443374" y="2144208"/>
              <a:ext cx="823424" cy="381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122"/>
                </a:lnSpc>
              </a:pPr>
              <a:r>
                <a:rPr lang="en-US" sz="1122">
                  <a:solidFill>
                    <a:schemeClr val="tx1"/>
                  </a:solidFill>
                  <a:latin typeface="Segoe UI Semibold" panose="020B0702040204020203" pitchFamily="34" charset="0"/>
                  <a:cs typeface="Segoe UI Semibold" panose="020B0702040204020203" pitchFamily="34" charset="0"/>
                </a:rPr>
                <a:t>Linux</a:t>
              </a:r>
              <a:br>
                <a:rPr lang="en-US" sz="1122">
                  <a:solidFill>
                    <a:schemeClr val="tx1"/>
                  </a:solidFill>
                  <a:latin typeface="Segoe UI Semibold" panose="020B0702040204020203" pitchFamily="34" charset="0"/>
                  <a:cs typeface="Segoe UI Semibold" panose="020B0702040204020203" pitchFamily="34" charset="0"/>
                </a:rPr>
              </a:br>
              <a:r>
                <a:rPr lang="en-US" sz="1122">
                  <a:solidFill>
                    <a:schemeClr val="tx1"/>
                  </a:solidFill>
                  <a:latin typeface="Segoe UI Semibold" panose="020B0702040204020203" pitchFamily="34" charset="0"/>
                  <a:cs typeface="Segoe UI Semibold" panose="020B0702040204020203" pitchFamily="34" charset="0"/>
                </a:rPr>
                <a:t>Apache</a:t>
              </a:r>
            </a:p>
          </p:txBody>
        </p:sp>
        <p:pic>
          <p:nvPicPr>
            <p:cNvPr id="64" name="Picture 63"/>
            <p:cNvPicPr>
              <a:picLocks noChangeAspect="1"/>
            </p:cNvPicPr>
            <p:nvPr/>
          </p:nvPicPr>
          <p:blipFill>
            <a:blip r:embed="rId3"/>
            <a:stretch>
              <a:fillRect/>
            </a:stretch>
          </p:blipFill>
          <p:spPr>
            <a:xfrm>
              <a:off x="4065079" y="2184160"/>
              <a:ext cx="302096" cy="302096"/>
            </a:xfrm>
            <a:prstGeom prst="rect">
              <a:avLst/>
            </a:prstGeom>
          </p:spPr>
        </p:pic>
      </p:grpSp>
      <p:sp>
        <p:nvSpPr>
          <p:cNvPr id="127" name="Rectangle: Rounded Corners 126"/>
          <p:cNvSpPr/>
          <p:nvPr/>
        </p:nvSpPr>
        <p:spPr>
          <a:xfrm>
            <a:off x="6655387" y="1874379"/>
            <a:ext cx="2760871" cy="4072878"/>
          </a:xfrm>
          <a:prstGeom prst="roundRect">
            <a:avLst>
              <a:gd name="adj" fmla="val 2256"/>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chemeClr val="tx1"/>
              </a:solidFill>
            </a:endParaRPr>
          </a:p>
        </p:txBody>
      </p:sp>
      <p:sp>
        <p:nvSpPr>
          <p:cNvPr id="144" name="TextBox 143"/>
          <p:cNvSpPr txBox="1"/>
          <p:nvPr/>
        </p:nvSpPr>
        <p:spPr>
          <a:xfrm>
            <a:off x="7027145" y="6061347"/>
            <a:ext cx="2063590" cy="270285"/>
          </a:xfrm>
          <a:prstGeom prst="rect">
            <a:avLst/>
          </a:prstGeom>
          <a:noFill/>
        </p:spPr>
        <p:txBody>
          <a:bodyPr wrap="none" rtlCol="0">
            <a:spAutoFit/>
          </a:bodyPr>
          <a:lstStyle/>
          <a:p>
            <a:pPr algn="ctr"/>
            <a:r>
              <a:rPr lang="en-US" sz="1122">
                <a:latin typeface="Segoe UI Semibold" panose="020B0702040204020203" pitchFamily="34" charset="0"/>
                <a:cs typeface="Segoe UI Semibold" panose="020B0702040204020203" pitchFamily="34" charset="0"/>
              </a:rPr>
              <a:t>Public Cloud (North Europe)</a:t>
            </a:r>
          </a:p>
        </p:txBody>
      </p:sp>
      <p:grpSp>
        <p:nvGrpSpPr>
          <p:cNvPr id="119" name="Group 118"/>
          <p:cNvGrpSpPr/>
          <p:nvPr/>
        </p:nvGrpSpPr>
        <p:grpSpPr>
          <a:xfrm>
            <a:off x="7692201" y="4042492"/>
            <a:ext cx="930402" cy="957157"/>
            <a:chOff x="5351974" y="3963588"/>
            <a:chExt cx="912242" cy="938474"/>
          </a:xfrm>
        </p:grpSpPr>
        <p:pic>
          <p:nvPicPr>
            <p:cNvPr id="120" name="Picture 119"/>
            <p:cNvPicPr>
              <a:picLocks noChangeAspect="1"/>
            </p:cNvPicPr>
            <p:nvPr/>
          </p:nvPicPr>
          <p:blipFill>
            <a:blip r:embed="rId2"/>
            <a:stretch>
              <a:fillRect/>
            </a:stretch>
          </p:blipFill>
          <p:spPr>
            <a:xfrm>
              <a:off x="5351974" y="3963588"/>
              <a:ext cx="692059" cy="938474"/>
            </a:xfrm>
            <a:prstGeom prst="rect">
              <a:avLst/>
            </a:prstGeom>
          </p:spPr>
        </p:pic>
        <p:sp>
          <p:nvSpPr>
            <p:cNvPr id="121" name="TextBox 120"/>
            <p:cNvSpPr txBox="1"/>
            <p:nvPr/>
          </p:nvSpPr>
          <p:spPr>
            <a:xfrm>
              <a:off x="5373226" y="4381784"/>
              <a:ext cx="649538" cy="265009"/>
            </a:xfrm>
            <a:prstGeom prst="rect">
              <a:avLst/>
            </a:prstGeom>
            <a:noFill/>
          </p:spPr>
          <p:txBody>
            <a:bodyPr wrap="none" rtlCol="0">
              <a:spAutoFit/>
            </a:bodyPr>
            <a:lstStyle/>
            <a:p>
              <a:pPr algn="ctr"/>
              <a:r>
                <a:rPr lang="en-US" sz="1122">
                  <a:latin typeface="Segoe UI Semibold" panose="020B0702040204020203" pitchFamily="34" charset="0"/>
                  <a:cs typeface="Segoe UI Semibold" panose="020B0702040204020203" pitchFamily="34" charset="0"/>
                </a:rPr>
                <a:t>MySQL</a:t>
              </a:r>
            </a:p>
          </p:txBody>
        </p:sp>
        <p:pic>
          <p:nvPicPr>
            <p:cNvPr id="122" name="Picture 121"/>
            <p:cNvPicPr>
              <a:picLocks noChangeAspect="1"/>
            </p:cNvPicPr>
            <p:nvPr/>
          </p:nvPicPr>
          <p:blipFill>
            <a:blip r:embed="rId3"/>
            <a:stretch>
              <a:fillRect/>
            </a:stretch>
          </p:blipFill>
          <p:spPr>
            <a:xfrm>
              <a:off x="5962120" y="4359968"/>
              <a:ext cx="302096" cy="302096"/>
            </a:xfrm>
            <a:prstGeom prst="rect">
              <a:avLst/>
            </a:prstGeom>
          </p:spPr>
        </p:pic>
      </p:grpSp>
      <p:grpSp>
        <p:nvGrpSpPr>
          <p:cNvPr id="123" name="Group 122"/>
          <p:cNvGrpSpPr/>
          <p:nvPr/>
        </p:nvGrpSpPr>
        <p:grpSpPr>
          <a:xfrm>
            <a:off x="6664314" y="2800656"/>
            <a:ext cx="2761117" cy="828853"/>
            <a:chOff x="4344150" y="2745990"/>
            <a:chExt cx="2707223" cy="812675"/>
          </a:xfrm>
        </p:grpSpPr>
        <p:cxnSp>
          <p:nvCxnSpPr>
            <p:cNvPr id="124" name="Straight Connector 123"/>
            <p:cNvCxnSpPr/>
            <p:nvPr/>
          </p:nvCxnSpPr>
          <p:spPr>
            <a:xfrm>
              <a:off x="4344150" y="3558665"/>
              <a:ext cx="2707223" cy="0"/>
            </a:xfrm>
            <a:prstGeom prst="lin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sp>
          <p:nvSpPr>
            <p:cNvPr id="125" name="TextBox 124"/>
            <p:cNvSpPr txBox="1"/>
            <p:nvPr/>
          </p:nvSpPr>
          <p:spPr>
            <a:xfrm>
              <a:off x="6254174" y="2745990"/>
              <a:ext cx="782320" cy="217880"/>
            </a:xfrm>
            <a:prstGeom prst="rect">
              <a:avLst/>
            </a:prstGeom>
            <a:noFill/>
          </p:spPr>
          <p:txBody>
            <a:bodyPr wrap="square" rtlCol="0">
              <a:spAutoFit/>
            </a:bodyPr>
            <a:lstStyle/>
            <a:p>
              <a:pPr algn="r"/>
              <a:r>
                <a:rPr lang="en-US" sz="816" dirty="0"/>
                <a:t>App Tier</a:t>
              </a:r>
            </a:p>
          </p:txBody>
        </p:sp>
      </p:grpSp>
      <p:pic>
        <p:nvPicPr>
          <p:cNvPr id="126" name="Picture 125"/>
          <p:cNvPicPr>
            <a:picLocks noChangeAspect="1"/>
          </p:cNvPicPr>
          <p:nvPr/>
        </p:nvPicPr>
        <p:blipFill>
          <a:blip r:embed="rId5"/>
          <a:stretch>
            <a:fillRect/>
          </a:stretch>
        </p:blipFill>
        <p:spPr>
          <a:xfrm>
            <a:off x="7318831" y="3464231"/>
            <a:ext cx="1458365" cy="767010"/>
          </a:xfrm>
          <a:prstGeom prst="rect">
            <a:avLst/>
          </a:prstGeom>
        </p:spPr>
      </p:pic>
      <p:grpSp>
        <p:nvGrpSpPr>
          <p:cNvPr id="128" name="Group 127"/>
          <p:cNvGrpSpPr/>
          <p:nvPr/>
        </p:nvGrpSpPr>
        <p:grpSpPr>
          <a:xfrm>
            <a:off x="6664314" y="1919863"/>
            <a:ext cx="2761117" cy="865716"/>
            <a:chOff x="4344150" y="1882390"/>
            <a:chExt cx="2707223" cy="848818"/>
          </a:xfrm>
        </p:grpSpPr>
        <p:cxnSp>
          <p:nvCxnSpPr>
            <p:cNvPr id="129" name="Straight Connector 128"/>
            <p:cNvCxnSpPr/>
            <p:nvPr/>
          </p:nvCxnSpPr>
          <p:spPr>
            <a:xfrm>
              <a:off x="4344150" y="2731208"/>
              <a:ext cx="2707223" cy="0"/>
            </a:xfrm>
            <a:prstGeom prst="lin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sp>
          <p:nvSpPr>
            <p:cNvPr id="130" name="TextBox 129"/>
            <p:cNvSpPr txBox="1"/>
            <p:nvPr/>
          </p:nvSpPr>
          <p:spPr>
            <a:xfrm>
              <a:off x="6254174" y="1882390"/>
              <a:ext cx="782320" cy="217880"/>
            </a:xfrm>
            <a:prstGeom prst="rect">
              <a:avLst/>
            </a:prstGeom>
            <a:noFill/>
          </p:spPr>
          <p:txBody>
            <a:bodyPr wrap="square" rtlCol="0">
              <a:spAutoFit/>
            </a:bodyPr>
            <a:lstStyle/>
            <a:p>
              <a:pPr algn="r"/>
              <a:r>
                <a:rPr lang="en-US" sz="816" dirty="0"/>
                <a:t>Web Tier</a:t>
              </a:r>
            </a:p>
          </p:txBody>
        </p:sp>
      </p:grpSp>
      <p:grpSp>
        <p:nvGrpSpPr>
          <p:cNvPr id="131" name="Group 130"/>
          <p:cNvGrpSpPr/>
          <p:nvPr/>
        </p:nvGrpSpPr>
        <p:grpSpPr>
          <a:xfrm>
            <a:off x="6847204" y="3032633"/>
            <a:ext cx="996816" cy="458496"/>
            <a:chOff x="3436350" y="2116612"/>
            <a:chExt cx="977359" cy="449547"/>
          </a:xfrm>
        </p:grpSpPr>
        <p:sp>
          <p:nvSpPr>
            <p:cNvPr id="132" name="Rectangle: Rounded Corners 131"/>
            <p:cNvSpPr/>
            <p:nvPr/>
          </p:nvSpPr>
          <p:spPr>
            <a:xfrm>
              <a:off x="3436350" y="2116612"/>
              <a:ext cx="977359" cy="449547"/>
            </a:xfrm>
            <a:prstGeom prst="roundRect">
              <a:avLst>
                <a:gd name="adj" fmla="val 733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chemeClr val="tx1"/>
                </a:solidFill>
              </a:endParaRPr>
            </a:p>
          </p:txBody>
        </p:sp>
        <p:sp>
          <p:nvSpPr>
            <p:cNvPr id="133" name="Rectangle 132"/>
            <p:cNvSpPr/>
            <p:nvPr/>
          </p:nvSpPr>
          <p:spPr>
            <a:xfrm>
              <a:off x="3443374" y="2144208"/>
              <a:ext cx="823424" cy="381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122"/>
                </a:lnSpc>
              </a:pPr>
              <a:r>
                <a:rPr lang="en-US" sz="1122">
                  <a:solidFill>
                    <a:schemeClr val="tx1"/>
                  </a:solidFill>
                  <a:latin typeface="Segoe UI Semibold" panose="020B0702040204020203" pitchFamily="34" charset="0"/>
                  <a:cs typeface="Segoe UI Semibold" panose="020B0702040204020203" pitchFamily="34" charset="0"/>
                </a:rPr>
                <a:t>PHP</a:t>
              </a:r>
            </a:p>
          </p:txBody>
        </p:sp>
        <p:pic>
          <p:nvPicPr>
            <p:cNvPr id="134" name="Picture 133"/>
            <p:cNvPicPr>
              <a:picLocks noChangeAspect="1"/>
            </p:cNvPicPr>
            <p:nvPr/>
          </p:nvPicPr>
          <p:blipFill>
            <a:blip r:embed="rId3"/>
            <a:stretch>
              <a:fillRect/>
            </a:stretch>
          </p:blipFill>
          <p:spPr>
            <a:xfrm>
              <a:off x="4065079" y="2184160"/>
              <a:ext cx="302096" cy="302096"/>
            </a:xfrm>
            <a:prstGeom prst="rect">
              <a:avLst/>
            </a:prstGeom>
          </p:spPr>
        </p:pic>
      </p:grpSp>
      <p:grpSp>
        <p:nvGrpSpPr>
          <p:cNvPr id="135" name="Group 134"/>
          <p:cNvGrpSpPr/>
          <p:nvPr/>
        </p:nvGrpSpPr>
        <p:grpSpPr>
          <a:xfrm>
            <a:off x="8249562" y="3032633"/>
            <a:ext cx="996816" cy="458496"/>
            <a:chOff x="3436350" y="2116612"/>
            <a:chExt cx="977359" cy="449547"/>
          </a:xfrm>
        </p:grpSpPr>
        <p:sp>
          <p:nvSpPr>
            <p:cNvPr id="136" name="Rectangle: Rounded Corners 135"/>
            <p:cNvSpPr/>
            <p:nvPr/>
          </p:nvSpPr>
          <p:spPr>
            <a:xfrm>
              <a:off x="3436350" y="2116612"/>
              <a:ext cx="977359" cy="449547"/>
            </a:xfrm>
            <a:prstGeom prst="roundRect">
              <a:avLst>
                <a:gd name="adj" fmla="val 733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chemeClr val="tx1"/>
                </a:solidFill>
              </a:endParaRPr>
            </a:p>
          </p:txBody>
        </p:sp>
        <p:sp>
          <p:nvSpPr>
            <p:cNvPr id="137" name="Rectangle 136"/>
            <p:cNvSpPr/>
            <p:nvPr/>
          </p:nvSpPr>
          <p:spPr>
            <a:xfrm>
              <a:off x="3443374" y="2144208"/>
              <a:ext cx="823424" cy="381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122"/>
                </a:lnSpc>
              </a:pPr>
              <a:r>
                <a:rPr lang="en-US" sz="1122">
                  <a:solidFill>
                    <a:schemeClr val="tx1"/>
                  </a:solidFill>
                  <a:latin typeface="Segoe UI Semibold" panose="020B0702040204020203" pitchFamily="34" charset="0"/>
                  <a:cs typeface="Segoe UI Semibold" panose="020B0702040204020203" pitchFamily="34" charset="0"/>
                </a:rPr>
                <a:t>PHP</a:t>
              </a:r>
            </a:p>
          </p:txBody>
        </p:sp>
        <p:pic>
          <p:nvPicPr>
            <p:cNvPr id="138" name="Picture 137"/>
            <p:cNvPicPr>
              <a:picLocks noChangeAspect="1"/>
            </p:cNvPicPr>
            <p:nvPr/>
          </p:nvPicPr>
          <p:blipFill>
            <a:blip r:embed="rId3"/>
            <a:stretch>
              <a:fillRect/>
            </a:stretch>
          </p:blipFill>
          <p:spPr>
            <a:xfrm>
              <a:off x="4065079" y="2184160"/>
              <a:ext cx="302096" cy="302096"/>
            </a:xfrm>
            <a:prstGeom prst="rect">
              <a:avLst/>
            </a:prstGeom>
          </p:spPr>
        </p:pic>
      </p:grpSp>
      <p:sp>
        <p:nvSpPr>
          <p:cNvPr id="139" name="TextBox 138"/>
          <p:cNvSpPr txBox="1"/>
          <p:nvPr/>
        </p:nvSpPr>
        <p:spPr>
          <a:xfrm>
            <a:off x="8612362" y="3664177"/>
            <a:ext cx="797894" cy="222217"/>
          </a:xfrm>
          <a:prstGeom prst="rect">
            <a:avLst/>
          </a:prstGeom>
          <a:noFill/>
        </p:spPr>
        <p:txBody>
          <a:bodyPr wrap="square" rtlCol="0">
            <a:spAutoFit/>
          </a:bodyPr>
          <a:lstStyle/>
          <a:p>
            <a:pPr algn="r"/>
            <a:r>
              <a:rPr lang="en-US" sz="816" dirty="0"/>
              <a:t>Db Tier</a:t>
            </a:r>
          </a:p>
        </p:txBody>
      </p:sp>
      <p:grpSp>
        <p:nvGrpSpPr>
          <p:cNvPr id="140" name="Group 139"/>
          <p:cNvGrpSpPr/>
          <p:nvPr/>
        </p:nvGrpSpPr>
        <p:grpSpPr>
          <a:xfrm>
            <a:off x="6664314" y="5100271"/>
            <a:ext cx="2761117" cy="233386"/>
            <a:chOff x="4344150" y="5000719"/>
            <a:chExt cx="2707223" cy="228831"/>
          </a:xfrm>
        </p:grpSpPr>
        <p:cxnSp>
          <p:nvCxnSpPr>
            <p:cNvPr id="141" name="Straight Connector 140"/>
            <p:cNvCxnSpPr/>
            <p:nvPr/>
          </p:nvCxnSpPr>
          <p:spPr>
            <a:xfrm>
              <a:off x="4344150" y="5000719"/>
              <a:ext cx="2707223" cy="0"/>
            </a:xfrm>
            <a:prstGeom prst="lin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sp>
          <p:nvSpPr>
            <p:cNvPr id="142" name="TextBox 141"/>
            <p:cNvSpPr txBox="1"/>
            <p:nvPr/>
          </p:nvSpPr>
          <p:spPr>
            <a:xfrm>
              <a:off x="6254174" y="5011670"/>
              <a:ext cx="782320" cy="217880"/>
            </a:xfrm>
            <a:prstGeom prst="rect">
              <a:avLst/>
            </a:prstGeom>
            <a:noFill/>
          </p:spPr>
          <p:txBody>
            <a:bodyPr wrap="square" rtlCol="0">
              <a:spAutoFit/>
            </a:bodyPr>
            <a:lstStyle/>
            <a:p>
              <a:pPr algn="r"/>
              <a:r>
                <a:rPr lang="en-US" sz="816" dirty="0"/>
                <a:t>Hypervisor</a:t>
              </a:r>
            </a:p>
          </p:txBody>
        </p:sp>
      </p:grpSp>
      <p:sp>
        <p:nvSpPr>
          <p:cNvPr id="143" name="TextBox 142"/>
          <p:cNvSpPr txBox="1"/>
          <p:nvPr/>
        </p:nvSpPr>
        <p:spPr>
          <a:xfrm>
            <a:off x="7772657" y="5398163"/>
            <a:ext cx="572547" cy="270285"/>
          </a:xfrm>
          <a:prstGeom prst="rect">
            <a:avLst/>
          </a:prstGeom>
          <a:noFill/>
        </p:spPr>
        <p:txBody>
          <a:bodyPr wrap="none" rtlCol="0">
            <a:spAutoFit/>
          </a:bodyPr>
          <a:lstStyle/>
          <a:p>
            <a:pPr algn="ctr"/>
            <a:r>
              <a:rPr lang="en-US" sz="1122">
                <a:latin typeface="Segoe UI Semibold" panose="020B0702040204020203" pitchFamily="34" charset="0"/>
                <a:cs typeface="Segoe UI Semibold" panose="020B0702040204020203" pitchFamily="34" charset="0"/>
              </a:rPr>
              <a:t>Azure</a:t>
            </a:r>
          </a:p>
        </p:txBody>
      </p:sp>
      <p:pic>
        <p:nvPicPr>
          <p:cNvPr id="145" name="Picture 144"/>
          <p:cNvPicPr>
            <a:picLocks noChangeAspect="1"/>
          </p:cNvPicPr>
          <p:nvPr/>
        </p:nvPicPr>
        <p:blipFill>
          <a:blip r:embed="rId8"/>
          <a:stretch>
            <a:fillRect/>
          </a:stretch>
        </p:blipFill>
        <p:spPr>
          <a:xfrm>
            <a:off x="7273875" y="2227640"/>
            <a:ext cx="101977" cy="785833"/>
          </a:xfrm>
          <a:prstGeom prst="rect">
            <a:avLst/>
          </a:prstGeom>
        </p:spPr>
      </p:pic>
      <p:pic>
        <p:nvPicPr>
          <p:cNvPr id="146" name="Picture 145"/>
          <p:cNvPicPr>
            <a:picLocks noChangeAspect="1"/>
          </p:cNvPicPr>
          <p:nvPr/>
        </p:nvPicPr>
        <p:blipFill>
          <a:blip r:embed="rId8"/>
          <a:stretch>
            <a:fillRect/>
          </a:stretch>
        </p:blipFill>
        <p:spPr>
          <a:xfrm>
            <a:off x="8711002" y="2227640"/>
            <a:ext cx="101977" cy="785833"/>
          </a:xfrm>
          <a:prstGeom prst="rect">
            <a:avLst/>
          </a:prstGeom>
        </p:spPr>
      </p:pic>
      <p:grpSp>
        <p:nvGrpSpPr>
          <p:cNvPr id="147" name="Group 146"/>
          <p:cNvGrpSpPr/>
          <p:nvPr/>
        </p:nvGrpSpPr>
        <p:grpSpPr>
          <a:xfrm>
            <a:off x="6847204" y="2158748"/>
            <a:ext cx="996816" cy="458496"/>
            <a:chOff x="3436350" y="2116612"/>
            <a:chExt cx="977359" cy="449547"/>
          </a:xfrm>
        </p:grpSpPr>
        <p:sp>
          <p:nvSpPr>
            <p:cNvPr id="148" name="Rectangle: Rounded Corners 147"/>
            <p:cNvSpPr/>
            <p:nvPr/>
          </p:nvSpPr>
          <p:spPr>
            <a:xfrm>
              <a:off x="3436350" y="2116612"/>
              <a:ext cx="977359" cy="449547"/>
            </a:xfrm>
            <a:prstGeom prst="roundRect">
              <a:avLst>
                <a:gd name="adj" fmla="val 733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chemeClr val="tx1"/>
                </a:solidFill>
              </a:endParaRPr>
            </a:p>
          </p:txBody>
        </p:sp>
        <p:sp>
          <p:nvSpPr>
            <p:cNvPr id="149" name="Rectangle 148"/>
            <p:cNvSpPr/>
            <p:nvPr/>
          </p:nvSpPr>
          <p:spPr>
            <a:xfrm>
              <a:off x="3443374" y="2144208"/>
              <a:ext cx="823424" cy="381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122"/>
                </a:lnSpc>
              </a:pPr>
              <a:r>
                <a:rPr lang="en-US" sz="1122">
                  <a:solidFill>
                    <a:schemeClr val="tx1"/>
                  </a:solidFill>
                  <a:latin typeface="Segoe UI Semibold" panose="020B0702040204020203" pitchFamily="34" charset="0"/>
                  <a:cs typeface="Segoe UI Semibold" panose="020B0702040204020203" pitchFamily="34" charset="0"/>
                </a:rPr>
                <a:t>Linux</a:t>
              </a:r>
              <a:br>
                <a:rPr lang="en-US" sz="1122">
                  <a:solidFill>
                    <a:schemeClr val="tx1"/>
                  </a:solidFill>
                  <a:latin typeface="Segoe UI Semibold" panose="020B0702040204020203" pitchFamily="34" charset="0"/>
                  <a:cs typeface="Segoe UI Semibold" panose="020B0702040204020203" pitchFamily="34" charset="0"/>
                </a:rPr>
              </a:br>
              <a:r>
                <a:rPr lang="en-US" sz="1122">
                  <a:solidFill>
                    <a:schemeClr val="tx1"/>
                  </a:solidFill>
                  <a:latin typeface="Segoe UI Semibold" panose="020B0702040204020203" pitchFamily="34" charset="0"/>
                  <a:cs typeface="Segoe UI Semibold" panose="020B0702040204020203" pitchFamily="34" charset="0"/>
                </a:rPr>
                <a:t>Apache</a:t>
              </a:r>
            </a:p>
          </p:txBody>
        </p:sp>
        <p:pic>
          <p:nvPicPr>
            <p:cNvPr id="150" name="Picture 149"/>
            <p:cNvPicPr>
              <a:picLocks noChangeAspect="1"/>
            </p:cNvPicPr>
            <p:nvPr/>
          </p:nvPicPr>
          <p:blipFill>
            <a:blip r:embed="rId3"/>
            <a:stretch>
              <a:fillRect/>
            </a:stretch>
          </p:blipFill>
          <p:spPr>
            <a:xfrm>
              <a:off x="4065079" y="2184160"/>
              <a:ext cx="302096" cy="302096"/>
            </a:xfrm>
            <a:prstGeom prst="rect">
              <a:avLst/>
            </a:prstGeom>
          </p:spPr>
        </p:pic>
      </p:grpSp>
      <p:grpSp>
        <p:nvGrpSpPr>
          <p:cNvPr id="151" name="Group 150"/>
          <p:cNvGrpSpPr/>
          <p:nvPr/>
        </p:nvGrpSpPr>
        <p:grpSpPr>
          <a:xfrm>
            <a:off x="8249562" y="2158748"/>
            <a:ext cx="996816" cy="458496"/>
            <a:chOff x="3436350" y="2116612"/>
            <a:chExt cx="977359" cy="449547"/>
          </a:xfrm>
        </p:grpSpPr>
        <p:sp>
          <p:nvSpPr>
            <p:cNvPr id="152" name="Rectangle: Rounded Corners 151"/>
            <p:cNvSpPr/>
            <p:nvPr/>
          </p:nvSpPr>
          <p:spPr>
            <a:xfrm>
              <a:off x="3436350" y="2116612"/>
              <a:ext cx="977359" cy="449547"/>
            </a:xfrm>
            <a:prstGeom prst="roundRect">
              <a:avLst>
                <a:gd name="adj" fmla="val 733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chemeClr val="tx1"/>
                </a:solidFill>
              </a:endParaRPr>
            </a:p>
          </p:txBody>
        </p:sp>
        <p:sp>
          <p:nvSpPr>
            <p:cNvPr id="153" name="Rectangle 152"/>
            <p:cNvSpPr/>
            <p:nvPr/>
          </p:nvSpPr>
          <p:spPr>
            <a:xfrm>
              <a:off x="3443374" y="2144208"/>
              <a:ext cx="823424" cy="381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122"/>
                </a:lnSpc>
              </a:pPr>
              <a:r>
                <a:rPr lang="en-US" sz="1122">
                  <a:solidFill>
                    <a:schemeClr val="tx1"/>
                  </a:solidFill>
                  <a:latin typeface="Segoe UI Semibold" panose="020B0702040204020203" pitchFamily="34" charset="0"/>
                  <a:cs typeface="Segoe UI Semibold" panose="020B0702040204020203" pitchFamily="34" charset="0"/>
                </a:rPr>
                <a:t>Linux</a:t>
              </a:r>
              <a:br>
                <a:rPr lang="en-US" sz="1122">
                  <a:solidFill>
                    <a:schemeClr val="tx1"/>
                  </a:solidFill>
                  <a:latin typeface="Segoe UI Semibold" panose="020B0702040204020203" pitchFamily="34" charset="0"/>
                  <a:cs typeface="Segoe UI Semibold" panose="020B0702040204020203" pitchFamily="34" charset="0"/>
                </a:rPr>
              </a:br>
              <a:r>
                <a:rPr lang="en-US" sz="1122">
                  <a:solidFill>
                    <a:schemeClr val="tx1"/>
                  </a:solidFill>
                  <a:latin typeface="Segoe UI Semibold" panose="020B0702040204020203" pitchFamily="34" charset="0"/>
                  <a:cs typeface="Segoe UI Semibold" panose="020B0702040204020203" pitchFamily="34" charset="0"/>
                </a:rPr>
                <a:t>Apache</a:t>
              </a:r>
            </a:p>
          </p:txBody>
        </p:sp>
        <p:pic>
          <p:nvPicPr>
            <p:cNvPr id="154" name="Picture 153"/>
            <p:cNvPicPr>
              <a:picLocks noChangeAspect="1"/>
            </p:cNvPicPr>
            <p:nvPr/>
          </p:nvPicPr>
          <p:blipFill>
            <a:blip r:embed="rId3"/>
            <a:stretch>
              <a:fillRect/>
            </a:stretch>
          </p:blipFill>
          <p:spPr>
            <a:xfrm>
              <a:off x="4065079" y="2184160"/>
              <a:ext cx="302096" cy="302096"/>
            </a:xfrm>
            <a:prstGeom prst="rect">
              <a:avLst/>
            </a:prstGeom>
          </p:spPr>
        </p:pic>
      </p:grpSp>
      <p:pic>
        <p:nvPicPr>
          <p:cNvPr id="155" name="Picture 154"/>
          <p:cNvPicPr>
            <a:picLocks noChangeAspect="1"/>
          </p:cNvPicPr>
          <p:nvPr/>
        </p:nvPicPr>
        <p:blipFill>
          <a:blip r:embed="rId9"/>
          <a:stretch>
            <a:fillRect/>
          </a:stretch>
        </p:blipFill>
        <p:spPr>
          <a:xfrm>
            <a:off x="5970097" y="4826182"/>
            <a:ext cx="1574807" cy="913839"/>
          </a:xfrm>
          <a:prstGeom prst="rect">
            <a:avLst/>
          </a:prstGeom>
        </p:spPr>
      </p:pic>
      <p:grpSp>
        <p:nvGrpSpPr>
          <p:cNvPr id="7" name="Group 6"/>
          <p:cNvGrpSpPr/>
          <p:nvPr/>
        </p:nvGrpSpPr>
        <p:grpSpPr>
          <a:xfrm>
            <a:off x="5737692" y="2334320"/>
            <a:ext cx="855979" cy="1995654"/>
            <a:chOff x="5624834" y="2288757"/>
            <a:chExt cx="839271" cy="1956701"/>
          </a:xfrm>
        </p:grpSpPr>
        <p:pic>
          <p:nvPicPr>
            <p:cNvPr id="2" name="Picture 1"/>
            <p:cNvPicPr>
              <a:picLocks noChangeAspect="1"/>
            </p:cNvPicPr>
            <p:nvPr/>
          </p:nvPicPr>
          <p:blipFill>
            <a:blip r:embed="rId10">
              <a:biLevel thresh="50000"/>
            </a:blip>
            <a:stretch>
              <a:fillRect/>
            </a:stretch>
          </p:blipFill>
          <p:spPr>
            <a:xfrm>
              <a:off x="5624834" y="2288757"/>
              <a:ext cx="839271" cy="114552"/>
            </a:xfrm>
            <a:prstGeom prst="rect">
              <a:avLst/>
            </a:prstGeom>
          </p:spPr>
        </p:pic>
        <p:pic>
          <p:nvPicPr>
            <p:cNvPr id="156" name="Picture 155"/>
            <p:cNvPicPr>
              <a:picLocks noChangeAspect="1"/>
            </p:cNvPicPr>
            <p:nvPr/>
          </p:nvPicPr>
          <p:blipFill>
            <a:blip r:embed="rId10">
              <a:biLevel thresh="50000"/>
            </a:blip>
            <a:stretch>
              <a:fillRect/>
            </a:stretch>
          </p:blipFill>
          <p:spPr>
            <a:xfrm>
              <a:off x="5624834" y="3083017"/>
              <a:ext cx="839271" cy="114552"/>
            </a:xfrm>
            <a:prstGeom prst="rect">
              <a:avLst/>
            </a:prstGeom>
          </p:spPr>
        </p:pic>
        <p:pic>
          <p:nvPicPr>
            <p:cNvPr id="157" name="Picture 156"/>
            <p:cNvPicPr>
              <a:picLocks noChangeAspect="1"/>
            </p:cNvPicPr>
            <p:nvPr/>
          </p:nvPicPr>
          <p:blipFill>
            <a:blip r:embed="rId10">
              <a:biLevel thresh="50000"/>
            </a:blip>
            <a:stretch>
              <a:fillRect/>
            </a:stretch>
          </p:blipFill>
          <p:spPr>
            <a:xfrm>
              <a:off x="5624834" y="4130906"/>
              <a:ext cx="839271" cy="114552"/>
            </a:xfrm>
            <a:prstGeom prst="rect">
              <a:avLst/>
            </a:prstGeom>
          </p:spPr>
        </p:pic>
      </p:grpSp>
      <p:sp>
        <p:nvSpPr>
          <p:cNvPr id="158" name="TextBox 157"/>
          <p:cNvSpPr txBox="1"/>
          <p:nvPr/>
        </p:nvSpPr>
        <p:spPr>
          <a:xfrm>
            <a:off x="6433487" y="5229151"/>
            <a:ext cx="572547" cy="270285"/>
          </a:xfrm>
          <a:prstGeom prst="rect">
            <a:avLst/>
          </a:prstGeom>
          <a:noFill/>
        </p:spPr>
        <p:txBody>
          <a:bodyPr wrap="none" rtlCol="0">
            <a:spAutoFit/>
          </a:bodyPr>
          <a:lstStyle/>
          <a:p>
            <a:pPr algn="ctr"/>
            <a:r>
              <a:rPr lang="en-US" sz="1122" dirty="0">
                <a:solidFill>
                  <a:schemeClr val="bg2"/>
                </a:solidFill>
                <a:latin typeface="Segoe UI Semibold" panose="020B0702040204020203" pitchFamily="34" charset="0"/>
                <a:cs typeface="Segoe UI Semibold" panose="020B0702040204020203" pitchFamily="34" charset="0"/>
              </a:rPr>
              <a:t>Azure</a:t>
            </a:r>
          </a:p>
        </p:txBody>
      </p:sp>
    </p:spTree>
    <p:extLst>
      <p:ext uri="{BB962C8B-B14F-4D97-AF65-F5344CB8AC3E}">
        <p14:creationId xmlns:p14="http://schemas.microsoft.com/office/powerpoint/2010/main" val="395268972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down)">
                                      <p:cBhvr>
                                        <p:cTn id="7" dur="500"/>
                                        <p:tgtEl>
                                          <p:spTgt spid="4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500"/>
                                        <p:tgtEl>
                                          <p:spTgt spid="12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8"/>
                                        </p:tgtEl>
                                        <p:attrNameLst>
                                          <p:attrName>style.visibility</p:attrName>
                                        </p:attrNameLst>
                                      </p:cBhvr>
                                      <p:to>
                                        <p:strVal val="visible"/>
                                      </p:to>
                                    </p:set>
                                    <p:animEffect transition="in" filter="fade">
                                      <p:cBhvr>
                                        <p:cTn id="15" dur="500"/>
                                        <p:tgtEl>
                                          <p:spTgt spid="128"/>
                                        </p:tgtEl>
                                      </p:cBhvr>
                                    </p:animEffect>
                                  </p:childTnLst>
                                </p:cTn>
                              </p:par>
                              <p:par>
                                <p:cTn id="16" presetID="10" presetClass="entr" presetSubtype="0" fill="hold" nodeType="withEffect">
                                  <p:stCondLst>
                                    <p:cond delay="0"/>
                                  </p:stCondLst>
                                  <p:childTnLst>
                                    <p:set>
                                      <p:cBhvr>
                                        <p:cTn id="17" dur="1" fill="hold">
                                          <p:stCondLst>
                                            <p:cond delay="0"/>
                                          </p:stCondLst>
                                        </p:cTn>
                                        <p:tgtEl>
                                          <p:spTgt spid="123"/>
                                        </p:tgtEl>
                                        <p:attrNameLst>
                                          <p:attrName>style.visibility</p:attrName>
                                        </p:attrNameLst>
                                      </p:cBhvr>
                                      <p:to>
                                        <p:strVal val="visible"/>
                                      </p:to>
                                    </p:set>
                                    <p:animEffect transition="in" filter="fade">
                                      <p:cBhvr>
                                        <p:cTn id="18" dur="500"/>
                                        <p:tgtEl>
                                          <p:spTgt spid="123"/>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39"/>
                                        </p:tgtEl>
                                        <p:attrNameLst>
                                          <p:attrName>style.visibility</p:attrName>
                                        </p:attrNameLst>
                                      </p:cBhvr>
                                      <p:to>
                                        <p:strVal val="visible"/>
                                      </p:to>
                                    </p:set>
                                    <p:animEffect transition="in" filter="fade">
                                      <p:cBhvr>
                                        <p:cTn id="26" dur="500"/>
                                        <p:tgtEl>
                                          <p:spTgt spid="139"/>
                                        </p:tgtEl>
                                      </p:cBhvr>
                                    </p:animEffect>
                                  </p:childTnLst>
                                </p:cTn>
                              </p:par>
                              <p:par>
                                <p:cTn id="27" presetID="10" presetClass="entr" presetSubtype="0" fill="hold" nodeType="withEffect">
                                  <p:stCondLst>
                                    <p:cond delay="0"/>
                                  </p:stCondLst>
                                  <p:childTnLst>
                                    <p:set>
                                      <p:cBhvr>
                                        <p:cTn id="28" dur="1" fill="hold">
                                          <p:stCondLst>
                                            <p:cond delay="0"/>
                                          </p:stCondLst>
                                        </p:cTn>
                                        <p:tgtEl>
                                          <p:spTgt spid="140"/>
                                        </p:tgtEl>
                                        <p:attrNameLst>
                                          <p:attrName>style.visibility</p:attrName>
                                        </p:attrNameLst>
                                      </p:cBhvr>
                                      <p:to>
                                        <p:strVal val="visible"/>
                                      </p:to>
                                    </p:set>
                                    <p:animEffect transition="in" filter="fade">
                                      <p:cBhvr>
                                        <p:cTn id="29" dur="500"/>
                                        <p:tgtEl>
                                          <p:spTgt spid="140"/>
                                        </p:tgtEl>
                                      </p:cBhvr>
                                    </p:animEffect>
                                  </p:childTnLst>
                                </p:cTn>
                              </p:par>
                              <p:par>
                                <p:cTn id="30" presetID="10" presetClass="entr" presetSubtype="0" fill="hold" nodeType="withEffect">
                                  <p:stCondLst>
                                    <p:cond delay="0"/>
                                  </p:stCondLst>
                                  <p:childTnLst>
                                    <p:set>
                                      <p:cBhvr>
                                        <p:cTn id="31" dur="1" fill="hold">
                                          <p:stCondLst>
                                            <p:cond delay="0"/>
                                          </p:stCondLst>
                                        </p:cTn>
                                        <p:tgtEl>
                                          <p:spTgt spid="119"/>
                                        </p:tgtEl>
                                        <p:attrNameLst>
                                          <p:attrName>style.visibility</p:attrName>
                                        </p:attrNameLst>
                                      </p:cBhvr>
                                      <p:to>
                                        <p:strVal val="visible"/>
                                      </p:to>
                                    </p:set>
                                    <p:animEffect transition="in" filter="fade">
                                      <p:cBhvr>
                                        <p:cTn id="32" dur="500"/>
                                        <p:tgtEl>
                                          <p:spTgt spid="11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500"/>
                                        <p:tgtEl>
                                          <p:spTgt spid="143"/>
                                        </p:tgtEl>
                                      </p:cBhvr>
                                    </p:animEffect>
                                  </p:childTnLst>
                                </p:cTn>
                              </p:par>
                              <p:par>
                                <p:cTn id="36" presetID="10" presetClass="entr" presetSubtype="0" fill="hold" nodeType="withEffect">
                                  <p:stCondLst>
                                    <p:cond delay="0"/>
                                  </p:stCondLst>
                                  <p:childTnLst>
                                    <p:set>
                                      <p:cBhvr>
                                        <p:cTn id="37" dur="1" fill="hold">
                                          <p:stCondLst>
                                            <p:cond delay="0"/>
                                          </p:stCondLst>
                                        </p:cTn>
                                        <p:tgtEl>
                                          <p:spTgt spid="147"/>
                                        </p:tgtEl>
                                        <p:attrNameLst>
                                          <p:attrName>style.visibility</p:attrName>
                                        </p:attrNameLst>
                                      </p:cBhvr>
                                      <p:to>
                                        <p:strVal val="visible"/>
                                      </p:to>
                                    </p:set>
                                    <p:animEffect transition="in" filter="fade">
                                      <p:cBhvr>
                                        <p:cTn id="38" dur="500"/>
                                        <p:tgtEl>
                                          <p:spTgt spid="147"/>
                                        </p:tgtEl>
                                      </p:cBhvr>
                                    </p:animEffect>
                                  </p:childTnLst>
                                </p:cTn>
                              </p:par>
                              <p:par>
                                <p:cTn id="39" presetID="10" presetClass="entr" presetSubtype="0" fill="hold" nodeType="withEffect">
                                  <p:stCondLst>
                                    <p:cond delay="0"/>
                                  </p:stCondLst>
                                  <p:childTnLst>
                                    <p:set>
                                      <p:cBhvr>
                                        <p:cTn id="40" dur="1" fill="hold">
                                          <p:stCondLst>
                                            <p:cond delay="0"/>
                                          </p:stCondLst>
                                        </p:cTn>
                                        <p:tgtEl>
                                          <p:spTgt spid="151"/>
                                        </p:tgtEl>
                                        <p:attrNameLst>
                                          <p:attrName>style.visibility</p:attrName>
                                        </p:attrNameLst>
                                      </p:cBhvr>
                                      <p:to>
                                        <p:strVal val="visible"/>
                                      </p:to>
                                    </p:set>
                                    <p:animEffect transition="in" filter="fade">
                                      <p:cBhvr>
                                        <p:cTn id="41" dur="500"/>
                                        <p:tgtEl>
                                          <p:spTgt spid="151"/>
                                        </p:tgtEl>
                                      </p:cBhvr>
                                    </p:animEffect>
                                  </p:childTnLst>
                                </p:cTn>
                              </p:par>
                              <p:par>
                                <p:cTn id="42" presetID="10" presetClass="entr" presetSubtype="0" fill="hold" nodeType="withEffect">
                                  <p:stCondLst>
                                    <p:cond delay="0"/>
                                  </p:stCondLst>
                                  <p:childTnLst>
                                    <p:set>
                                      <p:cBhvr>
                                        <p:cTn id="43" dur="1" fill="hold">
                                          <p:stCondLst>
                                            <p:cond delay="0"/>
                                          </p:stCondLst>
                                        </p:cTn>
                                        <p:tgtEl>
                                          <p:spTgt spid="131"/>
                                        </p:tgtEl>
                                        <p:attrNameLst>
                                          <p:attrName>style.visibility</p:attrName>
                                        </p:attrNameLst>
                                      </p:cBhvr>
                                      <p:to>
                                        <p:strVal val="visible"/>
                                      </p:to>
                                    </p:set>
                                    <p:animEffect transition="in" filter="fade">
                                      <p:cBhvr>
                                        <p:cTn id="44" dur="500"/>
                                        <p:tgtEl>
                                          <p:spTgt spid="131"/>
                                        </p:tgtEl>
                                      </p:cBhvr>
                                    </p:animEffect>
                                  </p:childTnLst>
                                </p:cTn>
                              </p:par>
                              <p:par>
                                <p:cTn id="45" presetID="10" presetClass="entr" presetSubtype="0" fill="hold" nodeType="withEffect">
                                  <p:stCondLst>
                                    <p:cond delay="0"/>
                                  </p:stCondLst>
                                  <p:childTnLst>
                                    <p:set>
                                      <p:cBhvr>
                                        <p:cTn id="46" dur="1" fill="hold">
                                          <p:stCondLst>
                                            <p:cond delay="0"/>
                                          </p:stCondLst>
                                        </p:cTn>
                                        <p:tgtEl>
                                          <p:spTgt spid="135"/>
                                        </p:tgtEl>
                                        <p:attrNameLst>
                                          <p:attrName>style.visibility</p:attrName>
                                        </p:attrNameLst>
                                      </p:cBhvr>
                                      <p:to>
                                        <p:strVal val="visible"/>
                                      </p:to>
                                    </p:set>
                                    <p:animEffect transition="in" filter="fade">
                                      <p:cBhvr>
                                        <p:cTn id="47" dur="500"/>
                                        <p:tgtEl>
                                          <p:spTgt spid="135"/>
                                        </p:tgtEl>
                                      </p:cBhvr>
                                    </p:animEffect>
                                  </p:childTnLst>
                                </p:cTn>
                              </p:par>
                            </p:childTnLst>
                          </p:cTn>
                        </p:par>
                        <p:par>
                          <p:cTn id="48" fill="hold">
                            <p:stCondLst>
                              <p:cond delay="2500"/>
                            </p:stCondLst>
                            <p:childTnLst>
                              <p:par>
                                <p:cTn id="49" presetID="10" presetClass="entr" presetSubtype="0" fill="hold" nodeType="afterEffect">
                                  <p:stCondLst>
                                    <p:cond delay="0"/>
                                  </p:stCondLst>
                                  <p:childTnLst>
                                    <p:set>
                                      <p:cBhvr>
                                        <p:cTn id="50" dur="1" fill="hold">
                                          <p:stCondLst>
                                            <p:cond delay="0"/>
                                          </p:stCondLst>
                                        </p:cTn>
                                        <p:tgtEl>
                                          <p:spTgt spid="126"/>
                                        </p:tgtEl>
                                        <p:attrNameLst>
                                          <p:attrName>style.visibility</p:attrName>
                                        </p:attrNameLst>
                                      </p:cBhvr>
                                      <p:to>
                                        <p:strVal val="visible"/>
                                      </p:to>
                                    </p:set>
                                    <p:animEffect transition="in" filter="fade">
                                      <p:cBhvr>
                                        <p:cTn id="51" dur="500"/>
                                        <p:tgtEl>
                                          <p:spTgt spid="126"/>
                                        </p:tgtEl>
                                      </p:cBhvr>
                                    </p:animEffect>
                                  </p:childTnLst>
                                </p:cTn>
                              </p:par>
                            </p:childTnLst>
                          </p:cTn>
                        </p:par>
                        <p:par>
                          <p:cTn id="52" fill="hold">
                            <p:stCondLst>
                              <p:cond delay="3000"/>
                            </p:stCondLst>
                            <p:childTnLst>
                              <p:par>
                                <p:cTn id="53" presetID="10" presetClass="entr" presetSubtype="0" fill="hold" nodeType="afterEffect">
                                  <p:stCondLst>
                                    <p:cond delay="0"/>
                                  </p:stCondLst>
                                  <p:childTnLst>
                                    <p:set>
                                      <p:cBhvr>
                                        <p:cTn id="54" dur="1" fill="hold">
                                          <p:stCondLst>
                                            <p:cond delay="0"/>
                                          </p:stCondLst>
                                        </p:cTn>
                                        <p:tgtEl>
                                          <p:spTgt spid="155"/>
                                        </p:tgtEl>
                                        <p:attrNameLst>
                                          <p:attrName>style.visibility</p:attrName>
                                        </p:attrNameLst>
                                      </p:cBhvr>
                                      <p:to>
                                        <p:strVal val="visible"/>
                                      </p:to>
                                    </p:set>
                                    <p:animEffect transition="in" filter="fade">
                                      <p:cBhvr>
                                        <p:cTn id="55" dur="500"/>
                                        <p:tgtEl>
                                          <p:spTgt spid="15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58"/>
                                        </p:tgtEl>
                                        <p:attrNameLst>
                                          <p:attrName>style.visibility</p:attrName>
                                        </p:attrNameLst>
                                      </p:cBhvr>
                                      <p:to>
                                        <p:strVal val="visible"/>
                                      </p:to>
                                    </p:set>
                                    <p:animEffect transition="in" filter="fade">
                                      <p:cBhvr>
                                        <p:cTn id="58" dur="500"/>
                                        <p:tgtEl>
                                          <p:spTgt spid="158"/>
                                        </p:tgtEl>
                                      </p:cBhvr>
                                    </p:animEffect>
                                  </p:childTnLst>
                                </p:cTn>
                              </p:par>
                              <p:par>
                                <p:cTn id="59" presetID="10" presetClass="entr" presetSubtype="0" fill="hold" nodeType="withEffect">
                                  <p:stCondLst>
                                    <p:cond delay="0"/>
                                  </p:stCondLst>
                                  <p:childTnLst>
                                    <p:set>
                                      <p:cBhvr>
                                        <p:cTn id="60" dur="1" fill="hold">
                                          <p:stCondLst>
                                            <p:cond delay="0"/>
                                          </p:stCondLst>
                                        </p:cTn>
                                        <p:tgtEl>
                                          <p:spTgt spid="145"/>
                                        </p:tgtEl>
                                        <p:attrNameLst>
                                          <p:attrName>style.visibility</p:attrName>
                                        </p:attrNameLst>
                                      </p:cBhvr>
                                      <p:to>
                                        <p:strVal val="visible"/>
                                      </p:to>
                                    </p:set>
                                    <p:animEffect transition="in" filter="fade">
                                      <p:cBhvr>
                                        <p:cTn id="61" dur="500"/>
                                        <p:tgtEl>
                                          <p:spTgt spid="145"/>
                                        </p:tgtEl>
                                      </p:cBhvr>
                                    </p:animEffect>
                                  </p:childTnLst>
                                </p:cTn>
                              </p:par>
                              <p:par>
                                <p:cTn id="62" presetID="10" presetClass="entr" presetSubtype="0" fill="hold" nodeType="withEffect">
                                  <p:stCondLst>
                                    <p:cond delay="0"/>
                                  </p:stCondLst>
                                  <p:childTnLst>
                                    <p:set>
                                      <p:cBhvr>
                                        <p:cTn id="63" dur="1" fill="hold">
                                          <p:stCondLst>
                                            <p:cond delay="0"/>
                                          </p:stCondLst>
                                        </p:cTn>
                                        <p:tgtEl>
                                          <p:spTgt spid="146"/>
                                        </p:tgtEl>
                                        <p:attrNameLst>
                                          <p:attrName>style.visibility</p:attrName>
                                        </p:attrNameLst>
                                      </p:cBhvr>
                                      <p:to>
                                        <p:strVal val="visible"/>
                                      </p:to>
                                    </p:set>
                                    <p:animEffect transition="in" filter="fade">
                                      <p:cBhvr>
                                        <p:cTn id="64" dur="500"/>
                                        <p:tgtEl>
                                          <p:spTgt spid="146"/>
                                        </p:tgtEl>
                                      </p:cBhvr>
                                    </p:animEffect>
                                  </p:childTnLst>
                                </p:cTn>
                              </p:par>
                            </p:childTnLst>
                          </p:cTn>
                        </p:par>
                        <p:par>
                          <p:cTn id="65" fill="hold">
                            <p:stCondLst>
                              <p:cond delay="3500"/>
                            </p:stCondLst>
                            <p:childTnLst>
                              <p:par>
                                <p:cTn id="66" presetID="10" presetClass="entr" presetSubtype="0" fill="hold" grpId="0" nodeType="afterEffect">
                                  <p:stCondLst>
                                    <p:cond delay="0"/>
                                  </p:stCondLst>
                                  <p:childTnLst>
                                    <p:set>
                                      <p:cBhvr>
                                        <p:cTn id="67" dur="1" fill="hold">
                                          <p:stCondLst>
                                            <p:cond delay="0"/>
                                          </p:stCondLst>
                                        </p:cTn>
                                        <p:tgtEl>
                                          <p:spTgt spid="144"/>
                                        </p:tgtEl>
                                        <p:attrNameLst>
                                          <p:attrName>style.visibility</p:attrName>
                                        </p:attrNameLst>
                                      </p:cBhvr>
                                      <p:to>
                                        <p:strVal val="visible"/>
                                      </p:to>
                                    </p:set>
                                    <p:animEffect transition="in" filter="fade">
                                      <p:cBhvr>
                                        <p:cTn id="68" dur="5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44" grpId="0"/>
      <p:bldP spid="139" grpId="0"/>
      <p:bldP spid="143" grpId="0"/>
      <p:bldP spid="15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grpSp>
        <p:nvGrpSpPr>
          <p:cNvPr id="97" name="Group 96"/>
          <p:cNvGrpSpPr/>
          <p:nvPr/>
        </p:nvGrpSpPr>
        <p:grpSpPr>
          <a:xfrm>
            <a:off x="4002632" y="4042492"/>
            <a:ext cx="930402" cy="957157"/>
            <a:chOff x="5351974" y="3963588"/>
            <a:chExt cx="912242" cy="938474"/>
          </a:xfrm>
        </p:grpSpPr>
        <p:pic>
          <p:nvPicPr>
            <p:cNvPr id="19" name="Picture 18"/>
            <p:cNvPicPr>
              <a:picLocks noChangeAspect="1"/>
            </p:cNvPicPr>
            <p:nvPr/>
          </p:nvPicPr>
          <p:blipFill>
            <a:blip r:embed="rId2"/>
            <a:stretch>
              <a:fillRect/>
            </a:stretch>
          </p:blipFill>
          <p:spPr>
            <a:xfrm>
              <a:off x="5351974" y="3963588"/>
              <a:ext cx="692059" cy="938474"/>
            </a:xfrm>
            <a:prstGeom prst="rect">
              <a:avLst/>
            </a:prstGeom>
          </p:spPr>
        </p:pic>
        <p:sp>
          <p:nvSpPr>
            <p:cNvPr id="52" name="TextBox 51"/>
            <p:cNvSpPr txBox="1"/>
            <p:nvPr/>
          </p:nvSpPr>
          <p:spPr>
            <a:xfrm>
              <a:off x="5373226" y="4381784"/>
              <a:ext cx="649538" cy="265009"/>
            </a:xfrm>
            <a:prstGeom prst="rect">
              <a:avLst/>
            </a:prstGeom>
            <a:noFill/>
          </p:spPr>
          <p:txBody>
            <a:bodyPr wrap="none" rtlCol="0">
              <a:spAutoFit/>
            </a:bodyPr>
            <a:lstStyle/>
            <a:p>
              <a:pPr algn="ctr"/>
              <a:r>
                <a:rPr lang="en-US" sz="1122">
                  <a:latin typeface="Segoe UI Semibold" panose="020B0702040204020203" pitchFamily="34" charset="0"/>
                  <a:cs typeface="Segoe UI Semibold" panose="020B0702040204020203" pitchFamily="34" charset="0"/>
                </a:rPr>
                <a:t>MySQL</a:t>
              </a:r>
            </a:p>
          </p:txBody>
        </p:sp>
        <p:pic>
          <p:nvPicPr>
            <p:cNvPr id="75" name="Picture 74"/>
            <p:cNvPicPr>
              <a:picLocks noChangeAspect="1"/>
            </p:cNvPicPr>
            <p:nvPr/>
          </p:nvPicPr>
          <p:blipFill>
            <a:blip r:embed="rId3"/>
            <a:stretch>
              <a:fillRect/>
            </a:stretch>
          </p:blipFill>
          <p:spPr>
            <a:xfrm>
              <a:off x="5962120" y="4359968"/>
              <a:ext cx="302096" cy="302096"/>
            </a:xfrm>
            <a:prstGeom prst="rect">
              <a:avLst/>
            </a:prstGeom>
          </p:spPr>
        </p:pic>
      </p:grpSp>
      <p:grpSp>
        <p:nvGrpSpPr>
          <p:cNvPr id="94" name="Group 93"/>
          <p:cNvGrpSpPr/>
          <p:nvPr/>
        </p:nvGrpSpPr>
        <p:grpSpPr>
          <a:xfrm>
            <a:off x="2974745" y="2800656"/>
            <a:ext cx="2761117" cy="828853"/>
            <a:chOff x="4344150" y="2745990"/>
            <a:chExt cx="2707223" cy="812675"/>
          </a:xfrm>
        </p:grpSpPr>
        <p:cxnSp>
          <p:nvCxnSpPr>
            <p:cNvPr id="48" name="Straight Connector 47"/>
            <p:cNvCxnSpPr/>
            <p:nvPr/>
          </p:nvCxnSpPr>
          <p:spPr>
            <a:xfrm>
              <a:off x="4344150" y="3558665"/>
              <a:ext cx="2707223" cy="0"/>
            </a:xfrm>
            <a:prstGeom prst="lin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sp>
          <p:nvSpPr>
            <p:cNvPr id="76" name="TextBox 75"/>
            <p:cNvSpPr txBox="1"/>
            <p:nvPr/>
          </p:nvSpPr>
          <p:spPr>
            <a:xfrm>
              <a:off x="6254174" y="2745990"/>
              <a:ext cx="782320" cy="217880"/>
            </a:xfrm>
            <a:prstGeom prst="rect">
              <a:avLst/>
            </a:prstGeom>
            <a:noFill/>
          </p:spPr>
          <p:txBody>
            <a:bodyPr wrap="square" rtlCol="0">
              <a:spAutoFit/>
            </a:bodyPr>
            <a:lstStyle/>
            <a:p>
              <a:pPr algn="r"/>
              <a:r>
                <a:rPr lang="en-US" sz="816" dirty="0"/>
                <a:t>App Tier</a:t>
              </a:r>
            </a:p>
          </p:txBody>
        </p:sp>
      </p:grpSp>
      <p:pic>
        <p:nvPicPr>
          <p:cNvPr id="5" name="Picture 4"/>
          <p:cNvPicPr>
            <a:picLocks noChangeAspect="1"/>
          </p:cNvPicPr>
          <p:nvPr/>
        </p:nvPicPr>
        <p:blipFill>
          <a:blip r:embed="rId4"/>
          <a:stretch>
            <a:fillRect/>
          </a:stretch>
        </p:blipFill>
        <p:spPr>
          <a:xfrm>
            <a:off x="5690900" y="806424"/>
            <a:ext cx="1028861" cy="820451"/>
          </a:xfrm>
          <a:prstGeom prst="rect">
            <a:avLst/>
          </a:prstGeom>
        </p:spPr>
      </p:pic>
      <p:pic>
        <p:nvPicPr>
          <p:cNvPr id="16" name="Picture 15"/>
          <p:cNvPicPr>
            <a:picLocks noChangeAspect="1"/>
          </p:cNvPicPr>
          <p:nvPr/>
        </p:nvPicPr>
        <p:blipFill>
          <a:blip r:embed="rId5"/>
          <a:stretch>
            <a:fillRect/>
          </a:stretch>
        </p:blipFill>
        <p:spPr>
          <a:xfrm>
            <a:off x="3629262" y="3464231"/>
            <a:ext cx="1458365" cy="767010"/>
          </a:xfrm>
          <a:prstGeom prst="rect">
            <a:avLst/>
          </a:prstGeom>
        </p:spPr>
      </p:pic>
      <p:sp>
        <p:nvSpPr>
          <p:cNvPr id="22" name="Rectangle: Rounded Corners 21"/>
          <p:cNvSpPr/>
          <p:nvPr/>
        </p:nvSpPr>
        <p:spPr>
          <a:xfrm>
            <a:off x="2965818" y="1874379"/>
            <a:ext cx="2760871" cy="4072878"/>
          </a:xfrm>
          <a:prstGeom prst="roundRect">
            <a:avLst>
              <a:gd name="adj" fmla="val 2256"/>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chemeClr val="tx1"/>
              </a:solidFill>
            </a:endParaRPr>
          </a:p>
        </p:txBody>
      </p:sp>
      <p:pic>
        <p:nvPicPr>
          <p:cNvPr id="43" name="Picture 42"/>
          <p:cNvPicPr>
            <a:picLocks noChangeAspect="1"/>
          </p:cNvPicPr>
          <p:nvPr/>
        </p:nvPicPr>
        <p:blipFill>
          <a:blip r:embed="rId6">
            <a:biLevel thresh="50000"/>
          </a:blip>
          <a:stretch>
            <a:fillRect/>
          </a:stretch>
        </p:blipFill>
        <p:spPr>
          <a:xfrm>
            <a:off x="4246812" y="1144157"/>
            <a:ext cx="1385088" cy="698020"/>
          </a:xfrm>
          <a:prstGeom prst="rect">
            <a:avLst/>
          </a:prstGeom>
        </p:spPr>
      </p:pic>
      <p:cxnSp>
        <p:nvCxnSpPr>
          <p:cNvPr id="46" name="Straight Connector 45"/>
          <p:cNvCxnSpPr>
            <a:cxnSpLocks/>
          </p:cNvCxnSpPr>
          <p:nvPr/>
        </p:nvCxnSpPr>
        <p:spPr>
          <a:xfrm>
            <a:off x="6218943" y="1695956"/>
            <a:ext cx="0" cy="4784616"/>
          </a:xfrm>
          <a:prstGeom prst="line">
            <a:avLst/>
          </a:prstGeom>
          <a:ln w="19050">
            <a:solidFill>
              <a:schemeClr val="tx2"/>
            </a:solidFill>
            <a:prstDash val="sysDot"/>
          </a:ln>
        </p:spPr>
        <p:style>
          <a:lnRef idx="1">
            <a:schemeClr val="accent1"/>
          </a:lnRef>
          <a:fillRef idx="0">
            <a:schemeClr val="accent1"/>
          </a:fillRef>
          <a:effectRef idx="0">
            <a:schemeClr val="accent1"/>
          </a:effectRef>
          <a:fontRef idx="minor">
            <a:schemeClr val="tx1"/>
          </a:fontRef>
        </p:style>
      </p:cxnSp>
      <p:grpSp>
        <p:nvGrpSpPr>
          <p:cNvPr id="92" name="Group 91"/>
          <p:cNvGrpSpPr/>
          <p:nvPr/>
        </p:nvGrpSpPr>
        <p:grpSpPr>
          <a:xfrm>
            <a:off x="2974745" y="1919863"/>
            <a:ext cx="2761117" cy="865716"/>
            <a:chOff x="4344150" y="1882390"/>
            <a:chExt cx="2707223" cy="848818"/>
          </a:xfrm>
        </p:grpSpPr>
        <p:cxnSp>
          <p:nvCxnSpPr>
            <p:cNvPr id="24" name="Straight Connector 23"/>
            <p:cNvCxnSpPr/>
            <p:nvPr/>
          </p:nvCxnSpPr>
          <p:spPr>
            <a:xfrm>
              <a:off x="4344150" y="2731208"/>
              <a:ext cx="2707223" cy="0"/>
            </a:xfrm>
            <a:prstGeom prst="lin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sp>
          <p:nvSpPr>
            <p:cNvPr id="47" name="TextBox 46"/>
            <p:cNvSpPr txBox="1"/>
            <p:nvPr/>
          </p:nvSpPr>
          <p:spPr>
            <a:xfrm>
              <a:off x="6254174" y="1882390"/>
              <a:ext cx="782320" cy="217880"/>
            </a:xfrm>
            <a:prstGeom prst="rect">
              <a:avLst/>
            </a:prstGeom>
            <a:noFill/>
          </p:spPr>
          <p:txBody>
            <a:bodyPr wrap="square" rtlCol="0">
              <a:spAutoFit/>
            </a:bodyPr>
            <a:lstStyle/>
            <a:p>
              <a:pPr algn="r"/>
              <a:r>
                <a:rPr lang="en-US" sz="816" dirty="0"/>
                <a:t>Web Tier</a:t>
              </a:r>
            </a:p>
          </p:txBody>
        </p:sp>
      </p:grpSp>
      <p:grpSp>
        <p:nvGrpSpPr>
          <p:cNvPr id="65" name="Group 64"/>
          <p:cNvGrpSpPr/>
          <p:nvPr/>
        </p:nvGrpSpPr>
        <p:grpSpPr>
          <a:xfrm>
            <a:off x="3157635" y="3032633"/>
            <a:ext cx="996816" cy="458496"/>
            <a:chOff x="3436350" y="2116612"/>
            <a:chExt cx="977359" cy="449547"/>
          </a:xfrm>
        </p:grpSpPr>
        <p:sp>
          <p:nvSpPr>
            <p:cNvPr id="66" name="Rectangle: Rounded Corners 65"/>
            <p:cNvSpPr/>
            <p:nvPr/>
          </p:nvSpPr>
          <p:spPr>
            <a:xfrm>
              <a:off x="3436350" y="2116612"/>
              <a:ext cx="977359" cy="449547"/>
            </a:xfrm>
            <a:prstGeom prst="roundRect">
              <a:avLst>
                <a:gd name="adj" fmla="val 733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chemeClr val="tx1"/>
                </a:solidFill>
              </a:endParaRPr>
            </a:p>
          </p:txBody>
        </p:sp>
        <p:sp>
          <p:nvSpPr>
            <p:cNvPr id="67" name="Rectangle 66"/>
            <p:cNvSpPr/>
            <p:nvPr/>
          </p:nvSpPr>
          <p:spPr>
            <a:xfrm>
              <a:off x="3443374" y="2144208"/>
              <a:ext cx="823424" cy="381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122"/>
                </a:lnSpc>
              </a:pPr>
              <a:r>
                <a:rPr lang="en-US" sz="1122">
                  <a:solidFill>
                    <a:schemeClr val="tx1"/>
                  </a:solidFill>
                  <a:latin typeface="Segoe UI Semibold" panose="020B0702040204020203" pitchFamily="34" charset="0"/>
                  <a:cs typeface="Segoe UI Semibold" panose="020B0702040204020203" pitchFamily="34" charset="0"/>
                </a:rPr>
                <a:t>PHP</a:t>
              </a:r>
            </a:p>
          </p:txBody>
        </p:sp>
        <p:pic>
          <p:nvPicPr>
            <p:cNvPr id="68" name="Picture 67"/>
            <p:cNvPicPr>
              <a:picLocks noChangeAspect="1"/>
            </p:cNvPicPr>
            <p:nvPr/>
          </p:nvPicPr>
          <p:blipFill>
            <a:blip r:embed="rId3"/>
            <a:stretch>
              <a:fillRect/>
            </a:stretch>
          </p:blipFill>
          <p:spPr>
            <a:xfrm>
              <a:off x="4065079" y="2184160"/>
              <a:ext cx="302096" cy="302096"/>
            </a:xfrm>
            <a:prstGeom prst="rect">
              <a:avLst/>
            </a:prstGeom>
          </p:spPr>
        </p:pic>
      </p:grpSp>
      <p:grpSp>
        <p:nvGrpSpPr>
          <p:cNvPr id="69" name="Group 68"/>
          <p:cNvGrpSpPr/>
          <p:nvPr/>
        </p:nvGrpSpPr>
        <p:grpSpPr>
          <a:xfrm>
            <a:off x="4559993" y="3032633"/>
            <a:ext cx="996816" cy="458496"/>
            <a:chOff x="3436350" y="2116612"/>
            <a:chExt cx="977359" cy="449547"/>
          </a:xfrm>
        </p:grpSpPr>
        <p:sp>
          <p:nvSpPr>
            <p:cNvPr id="70" name="Rectangle: Rounded Corners 69"/>
            <p:cNvSpPr/>
            <p:nvPr/>
          </p:nvSpPr>
          <p:spPr>
            <a:xfrm>
              <a:off x="3436350" y="2116612"/>
              <a:ext cx="977359" cy="449547"/>
            </a:xfrm>
            <a:prstGeom prst="roundRect">
              <a:avLst>
                <a:gd name="adj" fmla="val 733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chemeClr val="tx1"/>
                </a:solidFill>
              </a:endParaRPr>
            </a:p>
          </p:txBody>
        </p:sp>
        <p:sp>
          <p:nvSpPr>
            <p:cNvPr id="71" name="Rectangle 70"/>
            <p:cNvSpPr/>
            <p:nvPr/>
          </p:nvSpPr>
          <p:spPr>
            <a:xfrm>
              <a:off x="3443374" y="2144208"/>
              <a:ext cx="823424" cy="381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122"/>
                </a:lnSpc>
              </a:pPr>
              <a:r>
                <a:rPr lang="en-US" sz="1122">
                  <a:solidFill>
                    <a:schemeClr val="tx1"/>
                  </a:solidFill>
                  <a:latin typeface="Segoe UI Semibold" panose="020B0702040204020203" pitchFamily="34" charset="0"/>
                  <a:cs typeface="Segoe UI Semibold" panose="020B0702040204020203" pitchFamily="34" charset="0"/>
                </a:rPr>
                <a:t>PHP</a:t>
              </a:r>
            </a:p>
          </p:txBody>
        </p:sp>
        <p:pic>
          <p:nvPicPr>
            <p:cNvPr id="72" name="Picture 71"/>
            <p:cNvPicPr>
              <a:picLocks noChangeAspect="1"/>
            </p:cNvPicPr>
            <p:nvPr/>
          </p:nvPicPr>
          <p:blipFill>
            <a:blip r:embed="rId3"/>
            <a:stretch>
              <a:fillRect/>
            </a:stretch>
          </p:blipFill>
          <p:spPr>
            <a:xfrm>
              <a:off x="4065079" y="2184160"/>
              <a:ext cx="302096" cy="302096"/>
            </a:xfrm>
            <a:prstGeom prst="rect">
              <a:avLst/>
            </a:prstGeom>
          </p:spPr>
        </p:pic>
      </p:grpSp>
      <p:sp>
        <p:nvSpPr>
          <p:cNvPr id="77" name="TextBox 76"/>
          <p:cNvSpPr txBox="1"/>
          <p:nvPr/>
        </p:nvSpPr>
        <p:spPr>
          <a:xfrm>
            <a:off x="4922792" y="3664177"/>
            <a:ext cx="797894" cy="222217"/>
          </a:xfrm>
          <a:prstGeom prst="rect">
            <a:avLst/>
          </a:prstGeom>
          <a:noFill/>
        </p:spPr>
        <p:txBody>
          <a:bodyPr wrap="square" rtlCol="0">
            <a:spAutoFit/>
          </a:bodyPr>
          <a:lstStyle/>
          <a:p>
            <a:pPr algn="r"/>
            <a:r>
              <a:rPr lang="en-US" sz="816" dirty="0"/>
              <a:t>Db Tier</a:t>
            </a:r>
          </a:p>
        </p:txBody>
      </p:sp>
      <p:grpSp>
        <p:nvGrpSpPr>
          <p:cNvPr id="95" name="Group 94"/>
          <p:cNvGrpSpPr/>
          <p:nvPr/>
        </p:nvGrpSpPr>
        <p:grpSpPr>
          <a:xfrm>
            <a:off x="2974745" y="5100271"/>
            <a:ext cx="2761117" cy="233386"/>
            <a:chOff x="4344150" y="5000719"/>
            <a:chExt cx="2707223" cy="228831"/>
          </a:xfrm>
        </p:grpSpPr>
        <p:cxnSp>
          <p:nvCxnSpPr>
            <p:cNvPr id="49" name="Straight Connector 48"/>
            <p:cNvCxnSpPr/>
            <p:nvPr/>
          </p:nvCxnSpPr>
          <p:spPr>
            <a:xfrm>
              <a:off x="4344150" y="5000719"/>
              <a:ext cx="2707223" cy="0"/>
            </a:xfrm>
            <a:prstGeom prst="lin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sp>
          <p:nvSpPr>
            <p:cNvPr id="78" name="TextBox 77"/>
            <p:cNvSpPr txBox="1"/>
            <p:nvPr/>
          </p:nvSpPr>
          <p:spPr>
            <a:xfrm>
              <a:off x="6254174" y="5011670"/>
              <a:ext cx="782320" cy="217880"/>
            </a:xfrm>
            <a:prstGeom prst="rect">
              <a:avLst/>
            </a:prstGeom>
            <a:noFill/>
          </p:spPr>
          <p:txBody>
            <a:bodyPr wrap="square" rtlCol="0">
              <a:spAutoFit/>
            </a:bodyPr>
            <a:lstStyle/>
            <a:p>
              <a:pPr algn="r"/>
              <a:r>
                <a:rPr lang="en-US" sz="816" dirty="0"/>
                <a:t>Hypervisor</a:t>
              </a:r>
            </a:p>
          </p:txBody>
        </p:sp>
      </p:grpSp>
      <p:sp>
        <p:nvSpPr>
          <p:cNvPr id="79" name="TextBox 78"/>
          <p:cNvSpPr txBox="1"/>
          <p:nvPr/>
        </p:nvSpPr>
        <p:spPr>
          <a:xfrm>
            <a:off x="3865856" y="5398163"/>
            <a:ext cx="1007007" cy="265009"/>
          </a:xfrm>
          <a:prstGeom prst="rect">
            <a:avLst/>
          </a:prstGeom>
          <a:noFill/>
        </p:spPr>
        <p:txBody>
          <a:bodyPr wrap="none" rtlCol="0">
            <a:spAutoFit/>
          </a:bodyPr>
          <a:lstStyle/>
          <a:p>
            <a:pPr algn="ctr"/>
            <a:r>
              <a:rPr lang="en-US" sz="1122">
                <a:latin typeface="Segoe UI Semibold" panose="020B0702040204020203" pitchFamily="34" charset="0"/>
                <a:cs typeface="Segoe UI Semibold" panose="020B0702040204020203" pitchFamily="34" charset="0"/>
              </a:rPr>
              <a:t>VMware ESX</a:t>
            </a:r>
          </a:p>
        </p:txBody>
      </p:sp>
      <p:sp>
        <p:nvSpPr>
          <p:cNvPr id="80" name="TextBox 79"/>
          <p:cNvSpPr txBox="1"/>
          <p:nvPr/>
        </p:nvSpPr>
        <p:spPr>
          <a:xfrm>
            <a:off x="3528856" y="6061347"/>
            <a:ext cx="1681020" cy="270285"/>
          </a:xfrm>
          <a:prstGeom prst="rect">
            <a:avLst/>
          </a:prstGeom>
          <a:noFill/>
        </p:spPr>
        <p:txBody>
          <a:bodyPr wrap="none" rtlCol="0">
            <a:spAutoFit/>
          </a:bodyPr>
          <a:lstStyle/>
          <a:p>
            <a:pPr algn="ctr"/>
            <a:r>
              <a:rPr lang="en-US" sz="1122">
                <a:latin typeface="Segoe UI Semibold" panose="020B0702040204020203" pitchFamily="34" charset="0"/>
                <a:cs typeface="Segoe UI Semibold" panose="020B0702040204020203" pitchFamily="34" charset="0"/>
              </a:rPr>
              <a:t>On-Premises (London)</a:t>
            </a:r>
          </a:p>
        </p:txBody>
      </p:sp>
      <p:sp>
        <p:nvSpPr>
          <p:cNvPr id="88" name="Rectangle 87"/>
          <p:cNvSpPr/>
          <p:nvPr/>
        </p:nvSpPr>
        <p:spPr>
          <a:xfrm>
            <a:off x="2706308" y="5726875"/>
            <a:ext cx="613514" cy="385661"/>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chemeClr val="tx1"/>
              </a:solidFill>
            </a:endParaRPr>
          </a:p>
        </p:txBody>
      </p:sp>
      <p:pic>
        <p:nvPicPr>
          <p:cNvPr id="96" name="Picture 95"/>
          <p:cNvPicPr>
            <a:picLocks noChangeAspect="1"/>
          </p:cNvPicPr>
          <p:nvPr/>
        </p:nvPicPr>
        <p:blipFill>
          <a:blip r:embed="rId7"/>
          <a:stretch>
            <a:fillRect/>
          </a:stretch>
        </p:blipFill>
        <p:spPr>
          <a:xfrm>
            <a:off x="2309652" y="4190261"/>
            <a:ext cx="1010893" cy="2037540"/>
          </a:xfrm>
          <a:prstGeom prst="rect">
            <a:avLst/>
          </a:prstGeom>
        </p:spPr>
      </p:pic>
      <p:pic>
        <p:nvPicPr>
          <p:cNvPr id="14" name="Picture 13"/>
          <p:cNvPicPr>
            <a:picLocks noChangeAspect="1"/>
          </p:cNvPicPr>
          <p:nvPr/>
        </p:nvPicPr>
        <p:blipFill>
          <a:blip r:embed="rId8"/>
          <a:stretch>
            <a:fillRect/>
          </a:stretch>
        </p:blipFill>
        <p:spPr>
          <a:xfrm>
            <a:off x="3584305" y="2227640"/>
            <a:ext cx="101977" cy="785833"/>
          </a:xfrm>
          <a:prstGeom prst="rect">
            <a:avLst/>
          </a:prstGeom>
        </p:spPr>
      </p:pic>
      <p:pic>
        <p:nvPicPr>
          <p:cNvPr id="42" name="Picture 41"/>
          <p:cNvPicPr>
            <a:picLocks noChangeAspect="1"/>
          </p:cNvPicPr>
          <p:nvPr/>
        </p:nvPicPr>
        <p:blipFill>
          <a:blip r:embed="rId8"/>
          <a:stretch>
            <a:fillRect/>
          </a:stretch>
        </p:blipFill>
        <p:spPr>
          <a:xfrm>
            <a:off x="5021433" y="2227640"/>
            <a:ext cx="101977" cy="785833"/>
          </a:xfrm>
          <a:prstGeom prst="rect">
            <a:avLst/>
          </a:prstGeom>
        </p:spPr>
      </p:pic>
      <p:grpSp>
        <p:nvGrpSpPr>
          <p:cNvPr id="51" name="Group 50"/>
          <p:cNvGrpSpPr/>
          <p:nvPr/>
        </p:nvGrpSpPr>
        <p:grpSpPr>
          <a:xfrm>
            <a:off x="3157635" y="2158748"/>
            <a:ext cx="996816" cy="458496"/>
            <a:chOff x="3436350" y="2116612"/>
            <a:chExt cx="977359" cy="449547"/>
          </a:xfrm>
        </p:grpSpPr>
        <p:sp>
          <p:nvSpPr>
            <p:cNvPr id="44" name="Rectangle: Rounded Corners 43"/>
            <p:cNvSpPr/>
            <p:nvPr/>
          </p:nvSpPr>
          <p:spPr>
            <a:xfrm>
              <a:off x="3436350" y="2116612"/>
              <a:ext cx="977359" cy="449547"/>
            </a:xfrm>
            <a:prstGeom prst="roundRect">
              <a:avLst>
                <a:gd name="adj" fmla="val 733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chemeClr val="tx1"/>
                </a:solidFill>
              </a:endParaRPr>
            </a:p>
          </p:txBody>
        </p:sp>
        <p:sp>
          <p:nvSpPr>
            <p:cNvPr id="50" name="Rectangle 49"/>
            <p:cNvSpPr/>
            <p:nvPr/>
          </p:nvSpPr>
          <p:spPr>
            <a:xfrm>
              <a:off x="3443374" y="2144208"/>
              <a:ext cx="823424" cy="381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122"/>
                </a:lnSpc>
              </a:pPr>
              <a:r>
                <a:rPr lang="en-US" sz="1122">
                  <a:solidFill>
                    <a:schemeClr val="tx1"/>
                  </a:solidFill>
                  <a:latin typeface="Segoe UI Semibold" panose="020B0702040204020203" pitchFamily="34" charset="0"/>
                  <a:cs typeface="Segoe UI Semibold" panose="020B0702040204020203" pitchFamily="34" charset="0"/>
                </a:rPr>
                <a:t>Linux</a:t>
              </a:r>
              <a:br>
                <a:rPr lang="en-US" sz="1122">
                  <a:solidFill>
                    <a:schemeClr val="tx1"/>
                  </a:solidFill>
                  <a:latin typeface="Segoe UI Semibold" panose="020B0702040204020203" pitchFamily="34" charset="0"/>
                  <a:cs typeface="Segoe UI Semibold" panose="020B0702040204020203" pitchFamily="34" charset="0"/>
                </a:rPr>
              </a:br>
              <a:r>
                <a:rPr lang="en-US" sz="1122">
                  <a:solidFill>
                    <a:schemeClr val="tx1"/>
                  </a:solidFill>
                  <a:latin typeface="Segoe UI Semibold" panose="020B0702040204020203" pitchFamily="34" charset="0"/>
                  <a:cs typeface="Segoe UI Semibold" panose="020B0702040204020203" pitchFamily="34" charset="0"/>
                </a:rPr>
                <a:t>Apache</a:t>
              </a:r>
            </a:p>
          </p:txBody>
        </p:sp>
        <p:pic>
          <p:nvPicPr>
            <p:cNvPr id="59" name="Picture 58"/>
            <p:cNvPicPr>
              <a:picLocks noChangeAspect="1"/>
            </p:cNvPicPr>
            <p:nvPr/>
          </p:nvPicPr>
          <p:blipFill>
            <a:blip r:embed="rId3"/>
            <a:stretch>
              <a:fillRect/>
            </a:stretch>
          </p:blipFill>
          <p:spPr>
            <a:xfrm>
              <a:off x="4065079" y="2184160"/>
              <a:ext cx="302096" cy="302096"/>
            </a:xfrm>
            <a:prstGeom prst="rect">
              <a:avLst/>
            </a:prstGeom>
          </p:spPr>
        </p:pic>
      </p:grpSp>
      <p:grpSp>
        <p:nvGrpSpPr>
          <p:cNvPr id="61" name="Group 60"/>
          <p:cNvGrpSpPr/>
          <p:nvPr/>
        </p:nvGrpSpPr>
        <p:grpSpPr>
          <a:xfrm>
            <a:off x="4559993" y="2158748"/>
            <a:ext cx="996816" cy="458496"/>
            <a:chOff x="3436350" y="2116612"/>
            <a:chExt cx="977359" cy="449547"/>
          </a:xfrm>
        </p:grpSpPr>
        <p:sp>
          <p:nvSpPr>
            <p:cNvPr id="62" name="Rectangle: Rounded Corners 61"/>
            <p:cNvSpPr/>
            <p:nvPr/>
          </p:nvSpPr>
          <p:spPr>
            <a:xfrm>
              <a:off x="3436350" y="2116612"/>
              <a:ext cx="977359" cy="449547"/>
            </a:xfrm>
            <a:prstGeom prst="roundRect">
              <a:avLst>
                <a:gd name="adj" fmla="val 733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chemeClr val="tx1"/>
                </a:solidFill>
              </a:endParaRPr>
            </a:p>
          </p:txBody>
        </p:sp>
        <p:sp>
          <p:nvSpPr>
            <p:cNvPr id="63" name="Rectangle 62"/>
            <p:cNvSpPr/>
            <p:nvPr/>
          </p:nvSpPr>
          <p:spPr>
            <a:xfrm>
              <a:off x="3443374" y="2144208"/>
              <a:ext cx="823424" cy="381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122"/>
                </a:lnSpc>
              </a:pPr>
              <a:r>
                <a:rPr lang="en-US" sz="1122">
                  <a:solidFill>
                    <a:schemeClr val="tx1"/>
                  </a:solidFill>
                  <a:latin typeface="Segoe UI Semibold" panose="020B0702040204020203" pitchFamily="34" charset="0"/>
                  <a:cs typeface="Segoe UI Semibold" panose="020B0702040204020203" pitchFamily="34" charset="0"/>
                </a:rPr>
                <a:t>Linux</a:t>
              </a:r>
              <a:br>
                <a:rPr lang="en-US" sz="1122">
                  <a:solidFill>
                    <a:schemeClr val="tx1"/>
                  </a:solidFill>
                  <a:latin typeface="Segoe UI Semibold" panose="020B0702040204020203" pitchFamily="34" charset="0"/>
                  <a:cs typeface="Segoe UI Semibold" panose="020B0702040204020203" pitchFamily="34" charset="0"/>
                </a:rPr>
              </a:br>
              <a:r>
                <a:rPr lang="en-US" sz="1122">
                  <a:solidFill>
                    <a:schemeClr val="tx1"/>
                  </a:solidFill>
                  <a:latin typeface="Segoe UI Semibold" panose="020B0702040204020203" pitchFamily="34" charset="0"/>
                  <a:cs typeface="Segoe UI Semibold" panose="020B0702040204020203" pitchFamily="34" charset="0"/>
                </a:rPr>
                <a:t>Apache</a:t>
              </a:r>
            </a:p>
          </p:txBody>
        </p:sp>
        <p:pic>
          <p:nvPicPr>
            <p:cNvPr id="64" name="Picture 63"/>
            <p:cNvPicPr>
              <a:picLocks noChangeAspect="1"/>
            </p:cNvPicPr>
            <p:nvPr/>
          </p:nvPicPr>
          <p:blipFill>
            <a:blip r:embed="rId3"/>
            <a:stretch>
              <a:fillRect/>
            </a:stretch>
          </p:blipFill>
          <p:spPr>
            <a:xfrm>
              <a:off x="4065079" y="2184160"/>
              <a:ext cx="302096" cy="302096"/>
            </a:xfrm>
            <a:prstGeom prst="rect">
              <a:avLst/>
            </a:prstGeom>
          </p:spPr>
        </p:pic>
      </p:grpSp>
      <p:sp>
        <p:nvSpPr>
          <p:cNvPr id="127" name="Rectangle: Rounded Corners 126"/>
          <p:cNvSpPr/>
          <p:nvPr/>
        </p:nvSpPr>
        <p:spPr>
          <a:xfrm>
            <a:off x="6655387" y="1874379"/>
            <a:ext cx="2760871" cy="4072878"/>
          </a:xfrm>
          <a:prstGeom prst="roundRect">
            <a:avLst>
              <a:gd name="adj" fmla="val 2256"/>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chemeClr val="tx1"/>
              </a:solidFill>
            </a:endParaRPr>
          </a:p>
        </p:txBody>
      </p:sp>
      <p:sp>
        <p:nvSpPr>
          <p:cNvPr id="144" name="TextBox 143"/>
          <p:cNvSpPr txBox="1"/>
          <p:nvPr/>
        </p:nvSpPr>
        <p:spPr>
          <a:xfrm>
            <a:off x="7027145" y="6061347"/>
            <a:ext cx="2063590" cy="270285"/>
          </a:xfrm>
          <a:prstGeom prst="rect">
            <a:avLst/>
          </a:prstGeom>
          <a:noFill/>
        </p:spPr>
        <p:txBody>
          <a:bodyPr wrap="none" rtlCol="0">
            <a:spAutoFit/>
          </a:bodyPr>
          <a:lstStyle/>
          <a:p>
            <a:pPr algn="ctr"/>
            <a:r>
              <a:rPr lang="en-US" sz="1122">
                <a:latin typeface="Segoe UI Semibold" panose="020B0702040204020203" pitchFamily="34" charset="0"/>
                <a:cs typeface="Segoe UI Semibold" panose="020B0702040204020203" pitchFamily="34" charset="0"/>
              </a:rPr>
              <a:t>Public Cloud (North Europe)</a:t>
            </a:r>
          </a:p>
        </p:txBody>
      </p:sp>
      <p:grpSp>
        <p:nvGrpSpPr>
          <p:cNvPr id="119" name="Group 118"/>
          <p:cNvGrpSpPr/>
          <p:nvPr/>
        </p:nvGrpSpPr>
        <p:grpSpPr>
          <a:xfrm>
            <a:off x="7692201" y="4042492"/>
            <a:ext cx="930402" cy="957157"/>
            <a:chOff x="5351974" y="3963588"/>
            <a:chExt cx="912242" cy="938474"/>
          </a:xfrm>
        </p:grpSpPr>
        <p:pic>
          <p:nvPicPr>
            <p:cNvPr id="120" name="Picture 119"/>
            <p:cNvPicPr>
              <a:picLocks noChangeAspect="1"/>
            </p:cNvPicPr>
            <p:nvPr/>
          </p:nvPicPr>
          <p:blipFill>
            <a:blip r:embed="rId2"/>
            <a:stretch>
              <a:fillRect/>
            </a:stretch>
          </p:blipFill>
          <p:spPr>
            <a:xfrm>
              <a:off x="5351974" y="3963588"/>
              <a:ext cx="692059" cy="938474"/>
            </a:xfrm>
            <a:prstGeom prst="rect">
              <a:avLst/>
            </a:prstGeom>
          </p:spPr>
        </p:pic>
        <p:sp>
          <p:nvSpPr>
            <p:cNvPr id="121" name="TextBox 120"/>
            <p:cNvSpPr txBox="1"/>
            <p:nvPr/>
          </p:nvSpPr>
          <p:spPr>
            <a:xfrm>
              <a:off x="5373226" y="4381784"/>
              <a:ext cx="649538" cy="265009"/>
            </a:xfrm>
            <a:prstGeom prst="rect">
              <a:avLst/>
            </a:prstGeom>
            <a:noFill/>
          </p:spPr>
          <p:txBody>
            <a:bodyPr wrap="none" rtlCol="0">
              <a:spAutoFit/>
            </a:bodyPr>
            <a:lstStyle/>
            <a:p>
              <a:pPr algn="ctr"/>
              <a:r>
                <a:rPr lang="en-US" sz="1122">
                  <a:latin typeface="Segoe UI Semibold" panose="020B0702040204020203" pitchFamily="34" charset="0"/>
                  <a:cs typeface="Segoe UI Semibold" panose="020B0702040204020203" pitchFamily="34" charset="0"/>
                </a:rPr>
                <a:t>MySQL</a:t>
              </a:r>
            </a:p>
          </p:txBody>
        </p:sp>
        <p:pic>
          <p:nvPicPr>
            <p:cNvPr id="122" name="Picture 121"/>
            <p:cNvPicPr>
              <a:picLocks noChangeAspect="1"/>
            </p:cNvPicPr>
            <p:nvPr/>
          </p:nvPicPr>
          <p:blipFill>
            <a:blip r:embed="rId3"/>
            <a:stretch>
              <a:fillRect/>
            </a:stretch>
          </p:blipFill>
          <p:spPr>
            <a:xfrm>
              <a:off x="5962120" y="4359968"/>
              <a:ext cx="302096" cy="302096"/>
            </a:xfrm>
            <a:prstGeom prst="rect">
              <a:avLst/>
            </a:prstGeom>
          </p:spPr>
        </p:pic>
      </p:grpSp>
      <p:grpSp>
        <p:nvGrpSpPr>
          <p:cNvPr id="123" name="Group 122"/>
          <p:cNvGrpSpPr/>
          <p:nvPr/>
        </p:nvGrpSpPr>
        <p:grpSpPr>
          <a:xfrm>
            <a:off x="6664314" y="2800656"/>
            <a:ext cx="2761117" cy="828853"/>
            <a:chOff x="4344150" y="2745990"/>
            <a:chExt cx="2707223" cy="812675"/>
          </a:xfrm>
        </p:grpSpPr>
        <p:cxnSp>
          <p:nvCxnSpPr>
            <p:cNvPr id="124" name="Straight Connector 123"/>
            <p:cNvCxnSpPr/>
            <p:nvPr/>
          </p:nvCxnSpPr>
          <p:spPr>
            <a:xfrm>
              <a:off x="4344150" y="3558665"/>
              <a:ext cx="2707223" cy="0"/>
            </a:xfrm>
            <a:prstGeom prst="lin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sp>
          <p:nvSpPr>
            <p:cNvPr id="125" name="TextBox 124"/>
            <p:cNvSpPr txBox="1"/>
            <p:nvPr/>
          </p:nvSpPr>
          <p:spPr>
            <a:xfrm>
              <a:off x="6254174" y="2745990"/>
              <a:ext cx="782320" cy="217880"/>
            </a:xfrm>
            <a:prstGeom prst="rect">
              <a:avLst/>
            </a:prstGeom>
            <a:noFill/>
          </p:spPr>
          <p:txBody>
            <a:bodyPr wrap="square" rtlCol="0">
              <a:spAutoFit/>
            </a:bodyPr>
            <a:lstStyle/>
            <a:p>
              <a:pPr algn="r"/>
              <a:r>
                <a:rPr lang="en-US" sz="816" dirty="0"/>
                <a:t>App Tier</a:t>
              </a:r>
            </a:p>
          </p:txBody>
        </p:sp>
      </p:grpSp>
      <p:pic>
        <p:nvPicPr>
          <p:cNvPr id="126" name="Picture 125"/>
          <p:cNvPicPr>
            <a:picLocks noChangeAspect="1"/>
          </p:cNvPicPr>
          <p:nvPr/>
        </p:nvPicPr>
        <p:blipFill>
          <a:blip r:embed="rId5"/>
          <a:stretch>
            <a:fillRect/>
          </a:stretch>
        </p:blipFill>
        <p:spPr>
          <a:xfrm>
            <a:off x="7318831" y="3464231"/>
            <a:ext cx="1458365" cy="767010"/>
          </a:xfrm>
          <a:prstGeom prst="rect">
            <a:avLst/>
          </a:prstGeom>
        </p:spPr>
      </p:pic>
      <p:grpSp>
        <p:nvGrpSpPr>
          <p:cNvPr id="128" name="Group 127"/>
          <p:cNvGrpSpPr/>
          <p:nvPr/>
        </p:nvGrpSpPr>
        <p:grpSpPr>
          <a:xfrm>
            <a:off x="6664314" y="1919863"/>
            <a:ext cx="2761117" cy="865716"/>
            <a:chOff x="4344150" y="1882390"/>
            <a:chExt cx="2707223" cy="848818"/>
          </a:xfrm>
        </p:grpSpPr>
        <p:cxnSp>
          <p:nvCxnSpPr>
            <p:cNvPr id="129" name="Straight Connector 128"/>
            <p:cNvCxnSpPr/>
            <p:nvPr/>
          </p:nvCxnSpPr>
          <p:spPr>
            <a:xfrm>
              <a:off x="4344150" y="2731208"/>
              <a:ext cx="2707223" cy="0"/>
            </a:xfrm>
            <a:prstGeom prst="lin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sp>
          <p:nvSpPr>
            <p:cNvPr id="130" name="TextBox 129"/>
            <p:cNvSpPr txBox="1"/>
            <p:nvPr/>
          </p:nvSpPr>
          <p:spPr>
            <a:xfrm>
              <a:off x="6254174" y="1882390"/>
              <a:ext cx="782320" cy="217880"/>
            </a:xfrm>
            <a:prstGeom prst="rect">
              <a:avLst/>
            </a:prstGeom>
            <a:noFill/>
          </p:spPr>
          <p:txBody>
            <a:bodyPr wrap="square" rtlCol="0">
              <a:spAutoFit/>
            </a:bodyPr>
            <a:lstStyle/>
            <a:p>
              <a:pPr algn="r"/>
              <a:r>
                <a:rPr lang="en-US" sz="816" dirty="0"/>
                <a:t>Web Tier</a:t>
              </a:r>
            </a:p>
          </p:txBody>
        </p:sp>
      </p:grpSp>
      <p:grpSp>
        <p:nvGrpSpPr>
          <p:cNvPr id="131" name="Group 130"/>
          <p:cNvGrpSpPr/>
          <p:nvPr/>
        </p:nvGrpSpPr>
        <p:grpSpPr>
          <a:xfrm>
            <a:off x="6847204" y="3032633"/>
            <a:ext cx="996816" cy="458496"/>
            <a:chOff x="3436350" y="2116612"/>
            <a:chExt cx="977359" cy="449547"/>
          </a:xfrm>
        </p:grpSpPr>
        <p:sp>
          <p:nvSpPr>
            <p:cNvPr id="132" name="Rectangle: Rounded Corners 131"/>
            <p:cNvSpPr/>
            <p:nvPr/>
          </p:nvSpPr>
          <p:spPr>
            <a:xfrm>
              <a:off x="3436350" y="2116612"/>
              <a:ext cx="977359" cy="449547"/>
            </a:xfrm>
            <a:prstGeom prst="roundRect">
              <a:avLst>
                <a:gd name="adj" fmla="val 733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chemeClr val="tx1"/>
                </a:solidFill>
              </a:endParaRPr>
            </a:p>
          </p:txBody>
        </p:sp>
        <p:sp>
          <p:nvSpPr>
            <p:cNvPr id="133" name="Rectangle 132"/>
            <p:cNvSpPr/>
            <p:nvPr/>
          </p:nvSpPr>
          <p:spPr>
            <a:xfrm>
              <a:off x="3443374" y="2144208"/>
              <a:ext cx="823424" cy="381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122"/>
                </a:lnSpc>
              </a:pPr>
              <a:r>
                <a:rPr lang="en-US" sz="1122">
                  <a:solidFill>
                    <a:schemeClr val="tx1"/>
                  </a:solidFill>
                  <a:latin typeface="Segoe UI Semibold" panose="020B0702040204020203" pitchFamily="34" charset="0"/>
                  <a:cs typeface="Segoe UI Semibold" panose="020B0702040204020203" pitchFamily="34" charset="0"/>
                </a:rPr>
                <a:t>PHP</a:t>
              </a:r>
            </a:p>
          </p:txBody>
        </p:sp>
        <p:pic>
          <p:nvPicPr>
            <p:cNvPr id="134" name="Picture 133"/>
            <p:cNvPicPr>
              <a:picLocks noChangeAspect="1"/>
            </p:cNvPicPr>
            <p:nvPr/>
          </p:nvPicPr>
          <p:blipFill>
            <a:blip r:embed="rId3"/>
            <a:stretch>
              <a:fillRect/>
            </a:stretch>
          </p:blipFill>
          <p:spPr>
            <a:xfrm>
              <a:off x="4065079" y="2184160"/>
              <a:ext cx="302096" cy="302096"/>
            </a:xfrm>
            <a:prstGeom prst="rect">
              <a:avLst/>
            </a:prstGeom>
          </p:spPr>
        </p:pic>
      </p:grpSp>
      <p:grpSp>
        <p:nvGrpSpPr>
          <p:cNvPr id="135" name="Group 134"/>
          <p:cNvGrpSpPr/>
          <p:nvPr/>
        </p:nvGrpSpPr>
        <p:grpSpPr>
          <a:xfrm>
            <a:off x="8249562" y="3032633"/>
            <a:ext cx="996816" cy="458496"/>
            <a:chOff x="3436350" y="2116612"/>
            <a:chExt cx="977359" cy="449547"/>
          </a:xfrm>
        </p:grpSpPr>
        <p:sp>
          <p:nvSpPr>
            <p:cNvPr id="136" name="Rectangle: Rounded Corners 135"/>
            <p:cNvSpPr/>
            <p:nvPr/>
          </p:nvSpPr>
          <p:spPr>
            <a:xfrm>
              <a:off x="3436350" y="2116612"/>
              <a:ext cx="977359" cy="449547"/>
            </a:xfrm>
            <a:prstGeom prst="roundRect">
              <a:avLst>
                <a:gd name="adj" fmla="val 733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chemeClr val="tx1"/>
                </a:solidFill>
              </a:endParaRPr>
            </a:p>
          </p:txBody>
        </p:sp>
        <p:sp>
          <p:nvSpPr>
            <p:cNvPr id="137" name="Rectangle 136"/>
            <p:cNvSpPr/>
            <p:nvPr/>
          </p:nvSpPr>
          <p:spPr>
            <a:xfrm>
              <a:off x="3443374" y="2144208"/>
              <a:ext cx="823424" cy="381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122"/>
                </a:lnSpc>
              </a:pPr>
              <a:r>
                <a:rPr lang="en-US" sz="1122">
                  <a:solidFill>
                    <a:schemeClr val="tx1"/>
                  </a:solidFill>
                  <a:latin typeface="Segoe UI Semibold" panose="020B0702040204020203" pitchFamily="34" charset="0"/>
                  <a:cs typeface="Segoe UI Semibold" panose="020B0702040204020203" pitchFamily="34" charset="0"/>
                </a:rPr>
                <a:t>PHP</a:t>
              </a:r>
            </a:p>
          </p:txBody>
        </p:sp>
        <p:pic>
          <p:nvPicPr>
            <p:cNvPr id="138" name="Picture 137"/>
            <p:cNvPicPr>
              <a:picLocks noChangeAspect="1"/>
            </p:cNvPicPr>
            <p:nvPr/>
          </p:nvPicPr>
          <p:blipFill>
            <a:blip r:embed="rId3"/>
            <a:stretch>
              <a:fillRect/>
            </a:stretch>
          </p:blipFill>
          <p:spPr>
            <a:xfrm>
              <a:off x="4065079" y="2184160"/>
              <a:ext cx="302096" cy="302096"/>
            </a:xfrm>
            <a:prstGeom prst="rect">
              <a:avLst/>
            </a:prstGeom>
          </p:spPr>
        </p:pic>
      </p:grpSp>
      <p:sp>
        <p:nvSpPr>
          <p:cNvPr id="139" name="TextBox 138"/>
          <p:cNvSpPr txBox="1"/>
          <p:nvPr/>
        </p:nvSpPr>
        <p:spPr>
          <a:xfrm>
            <a:off x="8612362" y="3664177"/>
            <a:ext cx="797894" cy="222217"/>
          </a:xfrm>
          <a:prstGeom prst="rect">
            <a:avLst/>
          </a:prstGeom>
          <a:noFill/>
        </p:spPr>
        <p:txBody>
          <a:bodyPr wrap="square" rtlCol="0">
            <a:spAutoFit/>
          </a:bodyPr>
          <a:lstStyle/>
          <a:p>
            <a:pPr algn="r"/>
            <a:r>
              <a:rPr lang="en-US" sz="816" dirty="0"/>
              <a:t>Db Tier</a:t>
            </a:r>
          </a:p>
        </p:txBody>
      </p:sp>
      <p:grpSp>
        <p:nvGrpSpPr>
          <p:cNvPr id="140" name="Group 139"/>
          <p:cNvGrpSpPr/>
          <p:nvPr/>
        </p:nvGrpSpPr>
        <p:grpSpPr>
          <a:xfrm>
            <a:off x="6664314" y="5100271"/>
            <a:ext cx="2761117" cy="233386"/>
            <a:chOff x="4344150" y="5000719"/>
            <a:chExt cx="2707223" cy="228831"/>
          </a:xfrm>
        </p:grpSpPr>
        <p:cxnSp>
          <p:nvCxnSpPr>
            <p:cNvPr id="141" name="Straight Connector 140"/>
            <p:cNvCxnSpPr/>
            <p:nvPr/>
          </p:nvCxnSpPr>
          <p:spPr>
            <a:xfrm>
              <a:off x="4344150" y="5000719"/>
              <a:ext cx="2707223" cy="0"/>
            </a:xfrm>
            <a:prstGeom prst="lin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sp>
          <p:nvSpPr>
            <p:cNvPr id="142" name="TextBox 141"/>
            <p:cNvSpPr txBox="1"/>
            <p:nvPr/>
          </p:nvSpPr>
          <p:spPr>
            <a:xfrm>
              <a:off x="6254174" y="5011670"/>
              <a:ext cx="782320" cy="217880"/>
            </a:xfrm>
            <a:prstGeom prst="rect">
              <a:avLst/>
            </a:prstGeom>
            <a:noFill/>
          </p:spPr>
          <p:txBody>
            <a:bodyPr wrap="square" rtlCol="0">
              <a:spAutoFit/>
            </a:bodyPr>
            <a:lstStyle/>
            <a:p>
              <a:pPr algn="r"/>
              <a:r>
                <a:rPr lang="en-US" sz="816" dirty="0"/>
                <a:t>Hypervisor</a:t>
              </a:r>
            </a:p>
          </p:txBody>
        </p:sp>
      </p:grpSp>
      <p:sp>
        <p:nvSpPr>
          <p:cNvPr id="143" name="TextBox 142"/>
          <p:cNvSpPr txBox="1"/>
          <p:nvPr/>
        </p:nvSpPr>
        <p:spPr>
          <a:xfrm>
            <a:off x="7772657" y="5398163"/>
            <a:ext cx="572547" cy="270285"/>
          </a:xfrm>
          <a:prstGeom prst="rect">
            <a:avLst/>
          </a:prstGeom>
          <a:noFill/>
        </p:spPr>
        <p:txBody>
          <a:bodyPr wrap="none" rtlCol="0">
            <a:spAutoFit/>
          </a:bodyPr>
          <a:lstStyle/>
          <a:p>
            <a:pPr algn="ctr"/>
            <a:r>
              <a:rPr lang="en-US" sz="1122">
                <a:latin typeface="Segoe UI Semibold" panose="020B0702040204020203" pitchFamily="34" charset="0"/>
                <a:cs typeface="Segoe UI Semibold" panose="020B0702040204020203" pitchFamily="34" charset="0"/>
              </a:rPr>
              <a:t>Azure</a:t>
            </a:r>
          </a:p>
        </p:txBody>
      </p:sp>
      <p:pic>
        <p:nvPicPr>
          <p:cNvPr id="145" name="Picture 144"/>
          <p:cNvPicPr>
            <a:picLocks noChangeAspect="1"/>
          </p:cNvPicPr>
          <p:nvPr/>
        </p:nvPicPr>
        <p:blipFill>
          <a:blip r:embed="rId8"/>
          <a:stretch>
            <a:fillRect/>
          </a:stretch>
        </p:blipFill>
        <p:spPr>
          <a:xfrm>
            <a:off x="7273875" y="2227640"/>
            <a:ext cx="101977" cy="785833"/>
          </a:xfrm>
          <a:prstGeom prst="rect">
            <a:avLst/>
          </a:prstGeom>
        </p:spPr>
      </p:pic>
      <p:pic>
        <p:nvPicPr>
          <p:cNvPr id="146" name="Picture 145"/>
          <p:cNvPicPr>
            <a:picLocks noChangeAspect="1"/>
          </p:cNvPicPr>
          <p:nvPr/>
        </p:nvPicPr>
        <p:blipFill>
          <a:blip r:embed="rId8"/>
          <a:stretch>
            <a:fillRect/>
          </a:stretch>
        </p:blipFill>
        <p:spPr>
          <a:xfrm>
            <a:off x="8711002" y="2227640"/>
            <a:ext cx="101977" cy="785833"/>
          </a:xfrm>
          <a:prstGeom prst="rect">
            <a:avLst/>
          </a:prstGeom>
        </p:spPr>
      </p:pic>
      <p:grpSp>
        <p:nvGrpSpPr>
          <p:cNvPr id="147" name="Group 146"/>
          <p:cNvGrpSpPr/>
          <p:nvPr/>
        </p:nvGrpSpPr>
        <p:grpSpPr>
          <a:xfrm>
            <a:off x="6847204" y="2158748"/>
            <a:ext cx="996816" cy="458496"/>
            <a:chOff x="3436350" y="2116612"/>
            <a:chExt cx="977359" cy="449547"/>
          </a:xfrm>
        </p:grpSpPr>
        <p:sp>
          <p:nvSpPr>
            <p:cNvPr id="148" name="Rectangle: Rounded Corners 147"/>
            <p:cNvSpPr/>
            <p:nvPr/>
          </p:nvSpPr>
          <p:spPr>
            <a:xfrm>
              <a:off x="3436350" y="2116612"/>
              <a:ext cx="977359" cy="449547"/>
            </a:xfrm>
            <a:prstGeom prst="roundRect">
              <a:avLst>
                <a:gd name="adj" fmla="val 733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chemeClr val="tx1"/>
                </a:solidFill>
              </a:endParaRPr>
            </a:p>
          </p:txBody>
        </p:sp>
        <p:sp>
          <p:nvSpPr>
            <p:cNvPr id="149" name="Rectangle 148"/>
            <p:cNvSpPr/>
            <p:nvPr/>
          </p:nvSpPr>
          <p:spPr>
            <a:xfrm>
              <a:off x="3443374" y="2144208"/>
              <a:ext cx="823424" cy="381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122"/>
                </a:lnSpc>
              </a:pPr>
              <a:r>
                <a:rPr lang="en-US" sz="1122">
                  <a:solidFill>
                    <a:schemeClr val="tx1"/>
                  </a:solidFill>
                  <a:latin typeface="Segoe UI Semibold" panose="020B0702040204020203" pitchFamily="34" charset="0"/>
                  <a:cs typeface="Segoe UI Semibold" panose="020B0702040204020203" pitchFamily="34" charset="0"/>
                </a:rPr>
                <a:t>Linux</a:t>
              </a:r>
              <a:br>
                <a:rPr lang="en-US" sz="1122">
                  <a:solidFill>
                    <a:schemeClr val="tx1"/>
                  </a:solidFill>
                  <a:latin typeface="Segoe UI Semibold" panose="020B0702040204020203" pitchFamily="34" charset="0"/>
                  <a:cs typeface="Segoe UI Semibold" panose="020B0702040204020203" pitchFamily="34" charset="0"/>
                </a:rPr>
              </a:br>
              <a:r>
                <a:rPr lang="en-US" sz="1122">
                  <a:solidFill>
                    <a:schemeClr val="tx1"/>
                  </a:solidFill>
                  <a:latin typeface="Segoe UI Semibold" panose="020B0702040204020203" pitchFamily="34" charset="0"/>
                  <a:cs typeface="Segoe UI Semibold" panose="020B0702040204020203" pitchFamily="34" charset="0"/>
                </a:rPr>
                <a:t>Apache</a:t>
              </a:r>
            </a:p>
          </p:txBody>
        </p:sp>
        <p:pic>
          <p:nvPicPr>
            <p:cNvPr id="150" name="Picture 149"/>
            <p:cNvPicPr>
              <a:picLocks noChangeAspect="1"/>
            </p:cNvPicPr>
            <p:nvPr/>
          </p:nvPicPr>
          <p:blipFill>
            <a:blip r:embed="rId3"/>
            <a:stretch>
              <a:fillRect/>
            </a:stretch>
          </p:blipFill>
          <p:spPr>
            <a:xfrm>
              <a:off x="4065079" y="2184160"/>
              <a:ext cx="302096" cy="302096"/>
            </a:xfrm>
            <a:prstGeom prst="rect">
              <a:avLst/>
            </a:prstGeom>
          </p:spPr>
        </p:pic>
      </p:grpSp>
      <p:grpSp>
        <p:nvGrpSpPr>
          <p:cNvPr id="151" name="Group 150"/>
          <p:cNvGrpSpPr/>
          <p:nvPr/>
        </p:nvGrpSpPr>
        <p:grpSpPr>
          <a:xfrm>
            <a:off x="8249562" y="2158748"/>
            <a:ext cx="996816" cy="458496"/>
            <a:chOff x="3436350" y="2116612"/>
            <a:chExt cx="977359" cy="449547"/>
          </a:xfrm>
        </p:grpSpPr>
        <p:sp>
          <p:nvSpPr>
            <p:cNvPr id="152" name="Rectangle: Rounded Corners 151"/>
            <p:cNvSpPr/>
            <p:nvPr/>
          </p:nvSpPr>
          <p:spPr>
            <a:xfrm>
              <a:off x="3436350" y="2116612"/>
              <a:ext cx="977359" cy="449547"/>
            </a:xfrm>
            <a:prstGeom prst="roundRect">
              <a:avLst>
                <a:gd name="adj" fmla="val 733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chemeClr val="tx1"/>
                </a:solidFill>
              </a:endParaRPr>
            </a:p>
          </p:txBody>
        </p:sp>
        <p:sp>
          <p:nvSpPr>
            <p:cNvPr id="153" name="Rectangle 152"/>
            <p:cNvSpPr/>
            <p:nvPr/>
          </p:nvSpPr>
          <p:spPr>
            <a:xfrm>
              <a:off x="3443374" y="2144208"/>
              <a:ext cx="823424" cy="381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122"/>
                </a:lnSpc>
              </a:pPr>
              <a:r>
                <a:rPr lang="en-US" sz="1122">
                  <a:solidFill>
                    <a:schemeClr val="tx1"/>
                  </a:solidFill>
                  <a:latin typeface="Segoe UI Semibold" panose="020B0702040204020203" pitchFamily="34" charset="0"/>
                  <a:cs typeface="Segoe UI Semibold" panose="020B0702040204020203" pitchFamily="34" charset="0"/>
                </a:rPr>
                <a:t>Linux</a:t>
              </a:r>
              <a:br>
                <a:rPr lang="en-US" sz="1122">
                  <a:solidFill>
                    <a:schemeClr val="tx1"/>
                  </a:solidFill>
                  <a:latin typeface="Segoe UI Semibold" panose="020B0702040204020203" pitchFamily="34" charset="0"/>
                  <a:cs typeface="Segoe UI Semibold" panose="020B0702040204020203" pitchFamily="34" charset="0"/>
                </a:rPr>
              </a:br>
              <a:r>
                <a:rPr lang="en-US" sz="1122">
                  <a:solidFill>
                    <a:schemeClr val="tx1"/>
                  </a:solidFill>
                  <a:latin typeface="Segoe UI Semibold" panose="020B0702040204020203" pitchFamily="34" charset="0"/>
                  <a:cs typeface="Segoe UI Semibold" panose="020B0702040204020203" pitchFamily="34" charset="0"/>
                </a:rPr>
                <a:t>Apache</a:t>
              </a:r>
            </a:p>
          </p:txBody>
        </p:sp>
        <p:pic>
          <p:nvPicPr>
            <p:cNvPr id="154" name="Picture 153"/>
            <p:cNvPicPr>
              <a:picLocks noChangeAspect="1"/>
            </p:cNvPicPr>
            <p:nvPr/>
          </p:nvPicPr>
          <p:blipFill>
            <a:blip r:embed="rId3"/>
            <a:stretch>
              <a:fillRect/>
            </a:stretch>
          </p:blipFill>
          <p:spPr>
            <a:xfrm>
              <a:off x="4065079" y="2184160"/>
              <a:ext cx="302096" cy="302096"/>
            </a:xfrm>
            <a:prstGeom prst="rect">
              <a:avLst/>
            </a:prstGeom>
          </p:spPr>
        </p:pic>
      </p:grpSp>
      <p:pic>
        <p:nvPicPr>
          <p:cNvPr id="155" name="Picture 154"/>
          <p:cNvPicPr>
            <a:picLocks noChangeAspect="1"/>
          </p:cNvPicPr>
          <p:nvPr/>
        </p:nvPicPr>
        <p:blipFill>
          <a:blip r:embed="rId9"/>
          <a:stretch>
            <a:fillRect/>
          </a:stretch>
        </p:blipFill>
        <p:spPr>
          <a:xfrm>
            <a:off x="5970097" y="4826182"/>
            <a:ext cx="1574807" cy="913839"/>
          </a:xfrm>
          <a:prstGeom prst="rect">
            <a:avLst/>
          </a:prstGeom>
        </p:spPr>
      </p:pic>
      <p:grpSp>
        <p:nvGrpSpPr>
          <p:cNvPr id="7" name="Group 6"/>
          <p:cNvGrpSpPr/>
          <p:nvPr/>
        </p:nvGrpSpPr>
        <p:grpSpPr>
          <a:xfrm>
            <a:off x="5737692" y="2334320"/>
            <a:ext cx="855979" cy="1995654"/>
            <a:chOff x="5624834" y="2288757"/>
            <a:chExt cx="839271" cy="1956701"/>
          </a:xfrm>
        </p:grpSpPr>
        <p:pic>
          <p:nvPicPr>
            <p:cNvPr id="2" name="Picture 1"/>
            <p:cNvPicPr>
              <a:picLocks noChangeAspect="1"/>
            </p:cNvPicPr>
            <p:nvPr/>
          </p:nvPicPr>
          <p:blipFill>
            <a:blip r:embed="rId10">
              <a:biLevel thresh="50000"/>
            </a:blip>
            <a:stretch>
              <a:fillRect/>
            </a:stretch>
          </p:blipFill>
          <p:spPr>
            <a:xfrm>
              <a:off x="5624834" y="2288757"/>
              <a:ext cx="839271" cy="114552"/>
            </a:xfrm>
            <a:prstGeom prst="rect">
              <a:avLst/>
            </a:prstGeom>
          </p:spPr>
        </p:pic>
        <p:pic>
          <p:nvPicPr>
            <p:cNvPr id="156" name="Picture 155"/>
            <p:cNvPicPr>
              <a:picLocks noChangeAspect="1"/>
            </p:cNvPicPr>
            <p:nvPr/>
          </p:nvPicPr>
          <p:blipFill>
            <a:blip r:embed="rId10">
              <a:biLevel thresh="50000"/>
            </a:blip>
            <a:stretch>
              <a:fillRect/>
            </a:stretch>
          </p:blipFill>
          <p:spPr>
            <a:xfrm>
              <a:off x="5624834" y="3083017"/>
              <a:ext cx="839271" cy="114552"/>
            </a:xfrm>
            <a:prstGeom prst="rect">
              <a:avLst/>
            </a:prstGeom>
          </p:spPr>
        </p:pic>
        <p:pic>
          <p:nvPicPr>
            <p:cNvPr id="157" name="Picture 156"/>
            <p:cNvPicPr>
              <a:picLocks noChangeAspect="1"/>
            </p:cNvPicPr>
            <p:nvPr/>
          </p:nvPicPr>
          <p:blipFill>
            <a:blip r:embed="rId10">
              <a:biLevel thresh="50000"/>
            </a:blip>
            <a:stretch>
              <a:fillRect/>
            </a:stretch>
          </p:blipFill>
          <p:spPr>
            <a:xfrm>
              <a:off x="5624834" y="4130906"/>
              <a:ext cx="839271" cy="114552"/>
            </a:xfrm>
            <a:prstGeom prst="rect">
              <a:avLst/>
            </a:prstGeom>
          </p:spPr>
        </p:pic>
      </p:grpSp>
      <p:pic>
        <p:nvPicPr>
          <p:cNvPr id="86" name="Picture 85"/>
          <p:cNvPicPr>
            <a:picLocks noChangeAspect="1"/>
          </p:cNvPicPr>
          <p:nvPr/>
        </p:nvPicPr>
        <p:blipFill>
          <a:blip r:embed="rId11"/>
          <a:stretch>
            <a:fillRect/>
          </a:stretch>
        </p:blipFill>
        <p:spPr>
          <a:xfrm>
            <a:off x="3781698" y="1489249"/>
            <a:ext cx="1032473" cy="634831"/>
          </a:xfrm>
          <a:prstGeom prst="rect">
            <a:avLst/>
          </a:prstGeom>
        </p:spPr>
      </p:pic>
      <p:pic>
        <p:nvPicPr>
          <p:cNvPr id="87" name="Picture 86"/>
          <p:cNvPicPr>
            <a:picLocks noChangeAspect="1"/>
          </p:cNvPicPr>
          <p:nvPr/>
        </p:nvPicPr>
        <p:blipFill>
          <a:blip r:embed="rId6">
            <a:biLevel thresh="50000"/>
          </a:blip>
          <a:stretch>
            <a:fillRect/>
          </a:stretch>
        </p:blipFill>
        <p:spPr>
          <a:xfrm flipH="1">
            <a:off x="6772329" y="1144157"/>
            <a:ext cx="1385088" cy="698020"/>
          </a:xfrm>
          <a:prstGeom prst="rect">
            <a:avLst/>
          </a:prstGeom>
        </p:spPr>
      </p:pic>
      <p:sp>
        <p:nvSpPr>
          <p:cNvPr id="90" name="TextBox 89"/>
          <p:cNvSpPr txBox="1"/>
          <p:nvPr/>
        </p:nvSpPr>
        <p:spPr>
          <a:xfrm>
            <a:off x="6433487" y="5229151"/>
            <a:ext cx="572547" cy="270285"/>
          </a:xfrm>
          <a:prstGeom prst="rect">
            <a:avLst/>
          </a:prstGeom>
          <a:noFill/>
        </p:spPr>
        <p:txBody>
          <a:bodyPr wrap="none" rtlCol="0">
            <a:spAutoFit/>
          </a:bodyPr>
          <a:lstStyle/>
          <a:p>
            <a:pPr algn="ctr"/>
            <a:r>
              <a:rPr lang="en-US" sz="1122" dirty="0">
                <a:solidFill>
                  <a:schemeClr val="bg2"/>
                </a:solidFill>
                <a:latin typeface="Segoe UI Semibold" panose="020B0702040204020203" pitchFamily="34" charset="0"/>
                <a:cs typeface="Segoe UI Semibold" panose="020B0702040204020203" pitchFamily="34" charset="0"/>
              </a:rPr>
              <a:t>Azure</a:t>
            </a:r>
          </a:p>
        </p:txBody>
      </p:sp>
    </p:spTree>
    <p:extLst>
      <p:ext uri="{BB962C8B-B14F-4D97-AF65-F5344CB8AC3E}">
        <p14:creationId xmlns:p14="http://schemas.microsoft.com/office/powerpoint/2010/main" val="172941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500"/>
                                        <p:tgtEl>
                                          <p:spTgt spid="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3"/>
                                        </p:tgtEl>
                                      </p:cBhvr>
                                    </p:animEffect>
                                    <p:set>
                                      <p:cBhvr>
                                        <p:cTn id="12" dur="1" fill="hold">
                                          <p:stCondLst>
                                            <p:cond delay="499"/>
                                          </p:stCondLst>
                                        </p:cTn>
                                        <p:tgtEl>
                                          <p:spTgt spid="43"/>
                                        </p:tgtEl>
                                        <p:attrNameLst>
                                          <p:attrName>style.visibility</p:attrName>
                                        </p:attrNameLst>
                                      </p:cBhvr>
                                      <p:to>
                                        <p:strVal val="hidden"/>
                                      </p:to>
                                    </p:se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87"/>
                                        </p:tgtEl>
                                        <p:attrNameLst>
                                          <p:attrName>style.visibility</p:attrName>
                                        </p:attrNameLst>
                                      </p:cBhvr>
                                      <p:to>
                                        <p:strVal val="visible"/>
                                      </p:to>
                                    </p:set>
                                    <p:animEffect transition="in" filter="wipe(left)">
                                      <p:cBhvr>
                                        <p:cTn id="16" dur="500"/>
                                        <p:tgtEl>
                                          <p:spTgt spid="87"/>
                                        </p:tgtEl>
                                      </p:cBhvr>
                                    </p:animEffect>
                                  </p:childTnLst>
                                </p:cTn>
                              </p:par>
                              <p:par>
                                <p:cTn id="17" presetID="10" presetClass="exit" presetSubtype="0" fill="hold" nodeType="withEffect">
                                  <p:stCondLst>
                                    <p:cond delay="0"/>
                                  </p:stCondLst>
                                  <p:childTnLst>
                                    <p:animEffect transition="out" filter="fade">
                                      <p:cBhvr>
                                        <p:cTn id="18" dur="500"/>
                                        <p:tgtEl>
                                          <p:spTgt spid="7"/>
                                        </p:tgtEl>
                                      </p:cBhvr>
                                    </p:animEffect>
                                    <p:set>
                                      <p:cBhvr>
                                        <p:cTn id="19"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biLevel thresh="50000"/>
          </a:blip>
          <a:stretch>
            <a:fillRect/>
          </a:stretch>
        </p:blipFill>
        <p:spPr>
          <a:xfrm flipV="1">
            <a:off x="4674782" y="4521069"/>
            <a:ext cx="4009909" cy="187129"/>
          </a:xfrm>
          <a:prstGeom prst="rect">
            <a:avLst/>
          </a:prstGeom>
        </p:spPr>
      </p:pic>
      <p:grpSp>
        <p:nvGrpSpPr>
          <p:cNvPr id="97" name="Group 96"/>
          <p:cNvGrpSpPr/>
          <p:nvPr/>
        </p:nvGrpSpPr>
        <p:grpSpPr>
          <a:xfrm>
            <a:off x="4002632" y="4042492"/>
            <a:ext cx="930402" cy="957157"/>
            <a:chOff x="5351974" y="3963588"/>
            <a:chExt cx="912242" cy="938474"/>
          </a:xfrm>
        </p:grpSpPr>
        <p:pic>
          <p:nvPicPr>
            <p:cNvPr id="19" name="Picture 18"/>
            <p:cNvPicPr>
              <a:picLocks noChangeAspect="1"/>
            </p:cNvPicPr>
            <p:nvPr/>
          </p:nvPicPr>
          <p:blipFill>
            <a:blip r:embed="rId3"/>
            <a:stretch>
              <a:fillRect/>
            </a:stretch>
          </p:blipFill>
          <p:spPr>
            <a:xfrm>
              <a:off x="5351974" y="3963588"/>
              <a:ext cx="692059" cy="938474"/>
            </a:xfrm>
            <a:prstGeom prst="rect">
              <a:avLst/>
            </a:prstGeom>
          </p:spPr>
        </p:pic>
        <p:sp>
          <p:nvSpPr>
            <p:cNvPr id="52" name="TextBox 51"/>
            <p:cNvSpPr txBox="1"/>
            <p:nvPr/>
          </p:nvSpPr>
          <p:spPr>
            <a:xfrm>
              <a:off x="5373226" y="4381784"/>
              <a:ext cx="649538" cy="265009"/>
            </a:xfrm>
            <a:prstGeom prst="rect">
              <a:avLst/>
            </a:prstGeom>
            <a:noFill/>
          </p:spPr>
          <p:txBody>
            <a:bodyPr wrap="none" rtlCol="0">
              <a:spAutoFit/>
            </a:bodyPr>
            <a:lstStyle/>
            <a:p>
              <a:pPr algn="ctr"/>
              <a:r>
                <a:rPr lang="en-US" sz="1122">
                  <a:latin typeface="Segoe UI Semibold" panose="020B0702040204020203" pitchFamily="34" charset="0"/>
                  <a:cs typeface="Segoe UI Semibold" panose="020B0702040204020203" pitchFamily="34" charset="0"/>
                </a:rPr>
                <a:t>MySQL</a:t>
              </a:r>
            </a:p>
          </p:txBody>
        </p:sp>
        <p:pic>
          <p:nvPicPr>
            <p:cNvPr id="75" name="Picture 74"/>
            <p:cNvPicPr>
              <a:picLocks noChangeAspect="1"/>
            </p:cNvPicPr>
            <p:nvPr/>
          </p:nvPicPr>
          <p:blipFill>
            <a:blip r:embed="rId4"/>
            <a:stretch>
              <a:fillRect/>
            </a:stretch>
          </p:blipFill>
          <p:spPr>
            <a:xfrm>
              <a:off x="5962120" y="4359968"/>
              <a:ext cx="302096" cy="302096"/>
            </a:xfrm>
            <a:prstGeom prst="rect">
              <a:avLst/>
            </a:prstGeom>
          </p:spPr>
        </p:pic>
      </p:grpSp>
      <p:grpSp>
        <p:nvGrpSpPr>
          <p:cNvPr id="94" name="Group 93"/>
          <p:cNvGrpSpPr/>
          <p:nvPr/>
        </p:nvGrpSpPr>
        <p:grpSpPr>
          <a:xfrm>
            <a:off x="2974745" y="2800656"/>
            <a:ext cx="2761117" cy="828853"/>
            <a:chOff x="4344150" y="2745990"/>
            <a:chExt cx="2707223" cy="812675"/>
          </a:xfrm>
        </p:grpSpPr>
        <p:cxnSp>
          <p:nvCxnSpPr>
            <p:cNvPr id="48" name="Straight Connector 47"/>
            <p:cNvCxnSpPr/>
            <p:nvPr/>
          </p:nvCxnSpPr>
          <p:spPr>
            <a:xfrm>
              <a:off x="4344150" y="3558665"/>
              <a:ext cx="2707223" cy="0"/>
            </a:xfrm>
            <a:prstGeom prst="lin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sp>
          <p:nvSpPr>
            <p:cNvPr id="76" name="TextBox 75"/>
            <p:cNvSpPr txBox="1"/>
            <p:nvPr/>
          </p:nvSpPr>
          <p:spPr>
            <a:xfrm>
              <a:off x="6254174" y="2745990"/>
              <a:ext cx="782320" cy="217880"/>
            </a:xfrm>
            <a:prstGeom prst="rect">
              <a:avLst/>
            </a:prstGeom>
            <a:noFill/>
          </p:spPr>
          <p:txBody>
            <a:bodyPr wrap="square" rtlCol="0">
              <a:spAutoFit/>
            </a:bodyPr>
            <a:lstStyle/>
            <a:p>
              <a:pPr algn="r"/>
              <a:r>
                <a:rPr lang="en-US" sz="816" dirty="0"/>
                <a:t>App Tier</a:t>
              </a:r>
            </a:p>
          </p:txBody>
        </p:sp>
      </p:grpSp>
      <p:pic>
        <p:nvPicPr>
          <p:cNvPr id="16" name="Picture 15"/>
          <p:cNvPicPr>
            <a:picLocks noChangeAspect="1"/>
          </p:cNvPicPr>
          <p:nvPr/>
        </p:nvPicPr>
        <p:blipFill>
          <a:blip r:embed="rId5"/>
          <a:stretch>
            <a:fillRect/>
          </a:stretch>
        </p:blipFill>
        <p:spPr>
          <a:xfrm>
            <a:off x="3629262" y="3464231"/>
            <a:ext cx="1458365" cy="767010"/>
          </a:xfrm>
          <a:prstGeom prst="rect">
            <a:avLst/>
          </a:prstGeom>
        </p:spPr>
      </p:pic>
      <p:sp>
        <p:nvSpPr>
          <p:cNvPr id="22" name="Rectangle: Rounded Corners 21"/>
          <p:cNvSpPr/>
          <p:nvPr/>
        </p:nvSpPr>
        <p:spPr>
          <a:xfrm>
            <a:off x="2965818" y="1874379"/>
            <a:ext cx="2760871" cy="4072878"/>
          </a:xfrm>
          <a:prstGeom prst="roundRect">
            <a:avLst>
              <a:gd name="adj" fmla="val 2256"/>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chemeClr val="tx1"/>
              </a:solidFill>
            </a:endParaRPr>
          </a:p>
        </p:txBody>
      </p:sp>
      <p:cxnSp>
        <p:nvCxnSpPr>
          <p:cNvPr id="46" name="Straight Connector 45"/>
          <p:cNvCxnSpPr>
            <a:cxnSpLocks/>
          </p:cNvCxnSpPr>
          <p:nvPr/>
        </p:nvCxnSpPr>
        <p:spPr>
          <a:xfrm>
            <a:off x="6218943" y="1695956"/>
            <a:ext cx="0" cy="4784616"/>
          </a:xfrm>
          <a:prstGeom prst="line">
            <a:avLst/>
          </a:prstGeom>
          <a:ln w="19050">
            <a:solidFill>
              <a:schemeClr val="tx2"/>
            </a:solidFill>
            <a:prstDash val="sysDot"/>
          </a:ln>
        </p:spPr>
        <p:style>
          <a:lnRef idx="1">
            <a:schemeClr val="accent1"/>
          </a:lnRef>
          <a:fillRef idx="0">
            <a:schemeClr val="accent1"/>
          </a:fillRef>
          <a:effectRef idx="0">
            <a:schemeClr val="accent1"/>
          </a:effectRef>
          <a:fontRef idx="minor">
            <a:schemeClr val="tx1"/>
          </a:fontRef>
        </p:style>
      </p:cxnSp>
      <p:grpSp>
        <p:nvGrpSpPr>
          <p:cNvPr id="92" name="Group 91"/>
          <p:cNvGrpSpPr/>
          <p:nvPr/>
        </p:nvGrpSpPr>
        <p:grpSpPr>
          <a:xfrm>
            <a:off x="2974745" y="1919863"/>
            <a:ext cx="2761117" cy="865716"/>
            <a:chOff x="4344150" y="1882390"/>
            <a:chExt cx="2707223" cy="848818"/>
          </a:xfrm>
        </p:grpSpPr>
        <p:cxnSp>
          <p:nvCxnSpPr>
            <p:cNvPr id="24" name="Straight Connector 23"/>
            <p:cNvCxnSpPr/>
            <p:nvPr/>
          </p:nvCxnSpPr>
          <p:spPr>
            <a:xfrm>
              <a:off x="4344150" y="2731208"/>
              <a:ext cx="2707223" cy="0"/>
            </a:xfrm>
            <a:prstGeom prst="lin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sp>
          <p:nvSpPr>
            <p:cNvPr id="47" name="TextBox 46"/>
            <p:cNvSpPr txBox="1"/>
            <p:nvPr/>
          </p:nvSpPr>
          <p:spPr>
            <a:xfrm>
              <a:off x="6254174" y="1882390"/>
              <a:ext cx="782320" cy="217880"/>
            </a:xfrm>
            <a:prstGeom prst="rect">
              <a:avLst/>
            </a:prstGeom>
            <a:noFill/>
          </p:spPr>
          <p:txBody>
            <a:bodyPr wrap="square" rtlCol="0">
              <a:spAutoFit/>
            </a:bodyPr>
            <a:lstStyle/>
            <a:p>
              <a:pPr algn="r"/>
              <a:r>
                <a:rPr lang="en-US" sz="816" dirty="0"/>
                <a:t>Web Tier</a:t>
              </a:r>
            </a:p>
          </p:txBody>
        </p:sp>
      </p:grpSp>
      <p:grpSp>
        <p:nvGrpSpPr>
          <p:cNvPr id="65" name="Group 64"/>
          <p:cNvGrpSpPr/>
          <p:nvPr/>
        </p:nvGrpSpPr>
        <p:grpSpPr>
          <a:xfrm>
            <a:off x="3157635" y="3032633"/>
            <a:ext cx="996816" cy="458496"/>
            <a:chOff x="3436350" y="2116612"/>
            <a:chExt cx="977359" cy="449547"/>
          </a:xfrm>
        </p:grpSpPr>
        <p:sp>
          <p:nvSpPr>
            <p:cNvPr id="66" name="Rectangle: Rounded Corners 65"/>
            <p:cNvSpPr/>
            <p:nvPr/>
          </p:nvSpPr>
          <p:spPr>
            <a:xfrm>
              <a:off x="3436350" y="2116612"/>
              <a:ext cx="977359" cy="449547"/>
            </a:xfrm>
            <a:prstGeom prst="roundRect">
              <a:avLst>
                <a:gd name="adj" fmla="val 733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chemeClr val="tx1"/>
                </a:solidFill>
              </a:endParaRPr>
            </a:p>
          </p:txBody>
        </p:sp>
        <p:sp>
          <p:nvSpPr>
            <p:cNvPr id="67" name="Rectangle 66"/>
            <p:cNvSpPr/>
            <p:nvPr/>
          </p:nvSpPr>
          <p:spPr>
            <a:xfrm>
              <a:off x="3443374" y="2144208"/>
              <a:ext cx="823424" cy="381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122"/>
                </a:lnSpc>
              </a:pPr>
              <a:r>
                <a:rPr lang="en-US" sz="1122">
                  <a:solidFill>
                    <a:schemeClr val="tx1"/>
                  </a:solidFill>
                  <a:latin typeface="Segoe UI Semibold" panose="020B0702040204020203" pitchFamily="34" charset="0"/>
                  <a:cs typeface="Segoe UI Semibold" panose="020B0702040204020203" pitchFamily="34" charset="0"/>
                </a:rPr>
                <a:t>PHP</a:t>
              </a:r>
            </a:p>
          </p:txBody>
        </p:sp>
        <p:pic>
          <p:nvPicPr>
            <p:cNvPr id="68" name="Picture 67"/>
            <p:cNvPicPr>
              <a:picLocks noChangeAspect="1"/>
            </p:cNvPicPr>
            <p:nvPr/>
          </p:nvPicPr>
          <p:blipFill>
            <a:blip r:embed="rId4"/>
            <a:stretch>
              <a:fillRect/>
            </a:stretch>
          </p:blipFill>
          <p:spPr>
            <a:xfrm>
              <a:off x="4065079" y="2184160"/>
              <a:ext cx="302096" cy="302096"/>
            </a:xfrm>
            <a:prstGeom prst="rect">
              <a:avLst/>
            </a:prstGeom>
          </p:spPr>
        </p:pic>
      </p:grpSp>
      <p:grpSp>
        <p:nvGrpSpPr>
          <p:cNvPr id="69" name="Group 68"/>
          <p:cNvGrpSpPr/>
          <p:nvPr/>
        </p:nvGrpSpPr>
        <p:grpSpPr>
          <a:xfrm>
            <a:off x="4559993" y="3032633"/>
            <a:ext cx="996816" cy="458496"/>
            <a:chOff x="3436350" y="2116612"/>
            <a:chExt cx="977359" cy="449547"/>
          </a:xfrm>
        </p:grpSpPr>
        <p:sp>
          <p:nvSpPr>
            <p:cNvPr id="70" name="Rectangle: Rounded Corners 69"/>
            <p:cNvSpPr/>
            <p:nvPr/>
          </p:nvSpPr>
          <p:spPr>
            <a:xfrm>
              <a:off x="3436350" y="2116612"/>
              <a:ext cx="977359" cy="449547"/>
            </a:xfrm>
            <a:prstGeom prst="roundRect">
              <a:avLst>
                <a:gd name="adj" fmla="val 733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chemeClr val="tx1"/>
                </a:solidFill>
              </a:endParaRPr>
            </a:p>
          </p:txBody>
        </p:sp>
        <p:sp>
          <p:nvSpPr>
            <p:cNvPr id="71" name="Rectangle 70"/>
            <p:cNvSpPr/>
            <p:nvPr/>
          </p:nvSpPr>
          <p:spPr>
            <a:xfrm>
              <a:off x="3443374" y="2144208"/>
              <a:ext cx="823424" cy="381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122"/>
                </a:lnSpc>
              </a:pPr>
              <a:r>
                <a:rPr lang="en-US" sz="1122">
                  <a:solidFill>
                    <a:schemeClr val="tx1"/>
                  </a:solidFill>
                  <a:latin typeface="Segoe UI Semibold" panose="020B0702040204020203" pitchFamily="34" charset="0"/>
                  <a:cs typeface="Segoe UI Semibold" panose="020B0702040204020203" pitchFamily="34" charset="0"/>
                </a:rPr>
                <a:t>PHP</a:t>
              </a:r>
            </a:p>
          </p:txBody>
        </p:sp>
        <p:pic>
          <p:nvPicPr>
            <p:cNvPr id="72" name="Picture 71"/>
            <p:cNvPicPr>
              <a:picLocks noChangeAspect="1"/>
            </p:cNvPicPr>
            <p:nvPr/>
          </p:nvPicPr>
          <p:blipFill>
            <a:blip r:embed="rId4"/>
            <a:stretch>
              <a:fillRect/>
            </a:stretch>
          </p:blipFill>
          <p:spPr>
            <a:xfrm>
              <a:off x="4065079" y="2184160"/>
              <a:ext cx="302096" cy="302096"/>
            </a:xfrm>
            <a:prstGeom prst="rect">
              <a:avLst/>
            </a:prstGeom>
          </p:spPr>
        </p:pic>
      </p:grpSp>
      <p:sp>
        <p:nvSpPr>
          <p:cNvPr id="77" name="TextBox 76"/>
          <p:cNvSpPr txBox="1"/>
          <p:nvPr/>
        </p:nvSpPr>
        <p:spPr>
          <a:xfrm>
            <a:off x="4922792" y="3664177"/>
            <a:ext cx="797894" cy="222217"/>
          </a:xfrm>
          <a:prstGeom prst="rect">
            <a:avLst/>
          </a:prstGeom>
          <a:noFill/>
        </p:spPr>
        <p:txBody>
          <a:bodyPr wrap="square" rtlCol="0">
            <a:spAutoFit/>
          </a:bodyPr>
          <a:lstStyle/>
          <a:p>
            <a:pPr algn="r"/>
            <a:r>
              <a:rPr lang="en-US" sz="816" dirty="0"/>
              <a:t>Db Tier</a:t>
            </a:r>
          </a:p>
        </p:txBody>
      </p:sp>
      <p:grpSp>
        <p:nvGrpSpPr>
          <p:cNvPr id="95" name="Group 94"/>
          <p:cNvGrpSpPr/>
          <p:nvPr/>
        </p:nvGrpSpPr>
        <p:grpSpPr>
          <a:xfrm>
            <a:off x="2974745" y="5100271"/>
            <a:ext cx="2761117" cy="233386"/>
            <a:chOff x="4344150" y="5000719"/>
            <a:chExt cx="2707223" cy="228831"/>
          </a:xfrm>
        </p:grpSpPr>
        <p:cxnSp>
          <p:nvCxnSpPr>
            <p:cNvPr id="49" name="Straight Connector 48"/>
            <p:cNvCxnSpPr/>
            <p:nvPr/>
          </p:nvCxnSpPr>
          <p:spPr>
            <a:xfrm>
              <a:off x="4344150" y="5000719"/>
              <a:ext cx="2707223" cy="0"/>
            </a:xfrm>
            <a:prstGeom prst="lin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sp>
          <p:nvSpPr>
            <p:cNvPr id="78" name="TextBox 77"/>
            <p:cNvSpPr txBox="1"/>
            <p:nvPr/>
          </p:nvSpPr>
          <p:spPr>
            <a:xfrm>
              <a:off x="6254174" y="5011670"/>
              <a:ext cx="782320" cy="217880"/>
            </a:xfrm>
            <a:prstGeom prst="rect">
              <a:avLst/>
            </a:prstGeom>
            <a:noFill/>
          </p:spPr>
          <p:txBody>
            <a:bodyPr wrap="square" rtlCol="0">
              <a:spAutoFit/>
            </a:bodyPr>
            <a:lstStyle/>
            <a:p>
              <a:pPr algn="r"/>
              <a:r>
                <a:rPr lang="en-US" sz="816" dirty="0"/>
                <a:t>Hypervisor</a:t>
              </a:r>
            </a:p>
          </p:txBody>
        </p:sp>
      </p:grpSp>
      <p:sp>
        <p:nvSpPr>
          <p:cNvPr id="79" name="TextBox 78"/>
          <p:cNvSpPr txBox="1"/>
          <p:nvPr/>
        </p:nvSpPr>
        <p:spPr>
          <a:xfrm>
            <a:off x="3865857" y="5398163"/>
            <a:ext cx="1007006" cy="265009"/>
          </a:xfrm>
          <a:prstGeom prst="rect">
            <a:avLst/>
          </a:prstGeom>
          <a:noFill/>
        </p:spPr>
        <p:txBody>
          <a:bodyPr wrap="none" rtlCol="0">
            <a:spAutoFit/>
          </a:bodyPr>
          <a:lstStyle/>
          <a:p>
            <a:pPr algn="ctr"/>
            <a:r>
              <a:rPr lang="en-US" sz="1122">
                <a:latin typeface="Segoe UI Semibold" panose="020B0702040204020203" pitchFamily="34" charset="0"/>
                <a:cs typeface="Segoe UI Semibold" panose="020B0702040204020203" pitchFamily="34" charset="0"/>
              </a:rPr>
              <a:t>VMware ESX</a:t>
            </a:r>
          </a:p>
        </p:txBody>
      </p:sp>
      <p:sp>
        <p:nvSpPr>
          <p:cNvPr id="80" name="TextBox 79"/>
          <p:cNvSpPr txBox="1"/>
          <p:nvPr/>
        </p:nvSpPr>
        <p:spPr>
          <a:xfrm>
            <a:off x="3528856" y="6061347"/>
            <a:ext cx="1681020" cy="270285"/>
          </a:xfrm>
          <a:prstGeom prst="rect">
            <a:avLst/>
          </a:prstGeom>
          <a:noFill/>
        </p:spPr>
        <p:txBody>
          <a:bodyPr wrap="none" rtlCol="0">
            <a:spAutoFit/>
          </a:bodyPr>
          <a:lstStyle/>
          <a:p>
            <a:pPr algn="ctr"/>
            <a:r>
              <a:rPr lang="en-US" sz="1122">
                <a:latin typeface="Segoe UI Semibold" panose="020B0702040204020203" pitchFamily="34" charset="0"/>
                <a:cs typeface="Segoe UI Semibold" panose="020B0702040204020203" pitchFamily="34" charset="0"/>
              </a:rPr>
              <a:t>On-Premises (London)</a:t>
            </a:r>
          </a:p>
        </p:txBody>
      </p:sp>
      <p:sp>
        <p:nvSpPr>
          <p:cNvPr id="88" name="Rectangle 87"/>
          <p:cNvSpPr/>
          <p:nvPr/>
        </p:nvSpPr>
        <p:spPr>
          <a:xfrm>
            <a:off x="2706308" y="5726875"/>
            <a:ext cx="613514" cy="385661"/>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chemeClr val="tx1"/>
              </a:solidFill>
            </a:endParaRPr>
          </a:p>
        </p:txBody>
      </p:sp>
      <p:pic>
        <p:nvPicPr>
          <p:cNvPr id="96" name="Picture 95"/>
          <p:cNvPicPr>
            <a:picLocks noChangeAspect="1"/>
          </p:cNvPicPr>
          <p:nvPr/>
        </p:nvPicPr>
        <p:blipFill>
          <a:blip r:embed="rId6"/>
          <a:stretch>
            <a:fillRect/>
          </a:stretch>
        </p:blipFill>
        <p:spPr>
          <a:xfrm>
            <a:off x="2309652" y="4190261"/>
            <a:ext cx="1010893" cy="2037540"/>
          </a:xfrm>
          <a:prstGeom prst="rect">
            <a:avLst/>
          </a:prstGeom>
        </p:spPr>
      </p:pic>
      <p:pic>
        <p:nvPicPr>
          <p:cNvPr id="14" name="Picture 13"/>
          <p:cNvPicPr>
            <a:picLocks noChangeAspect="1"/>
          </p:cNvPicPr>
          <p:nvPr/>
        </p:nvPicPr>
        <p:blipFill>
          <a:blip r:embed="rId7"/>
          <a:stretch>
            <a:fillRect/>
          </a:stretch>
        </p:blipFill>
        <p:spPr>
          <a:xfrm>
            <a:off x="3584305" y="2227640"/>
            <a:ext cx="101977" cy="785833"/>
          </a:xfrm>
          <a:prstGeom prst="rect">
            <a:avLst/>
          </a:prstGeom>
        </p:spPr>
      </p:pic>
      <p:pic>
        <p:nvPicPr>
          <p:cNvPr id="42" name="Picture 41"/>
          <p:cNvPicPr>
            <a:picLocks noChangeAspect="1"/>
          </p:cNvPicPr>
          <p:nvPr/>
        </p:nvPicPr>
        <p:blipFill>
          <a:blip r:embed="rId7"/>
          <a:stretch>
            <a:fillRect/>
          </a:stretch>
        </p:blipFill>
        <p:spPr>
          <a:xfrm>
            <a:off x="5021433" y="2227640"/>
            <a:ext cx="101977" cy="785833"/>
          </a:xfrm>
          <a:prstGeom prst="rect">
            <a:avLst/>
          </a:prstGeom>
        </p:spPr>
      </p:pic>
      <p:grpSp>
        <p:nvGrpSpPr>
          <p:cNvPr id="51" name="Group 50"/>
          <p:cNvGrpSpPr/>
          <p:nvPr/>
        </p:nvGrpSpPr>
        <p:grpSpPr>
          <a:xfrm>
            <a:off x="3157635" y="2158748"/>
            <a:ext cx="996816" cy="458496"/>
            <a:chOff x="3436350" y="2116612"/>
            <a:chExt cx="977359" cy="449547"/>
          </a:xfrm>
        </p:grpSpPr>
        <p:sp>
          <p:nvSpPr>
            <p:cNvPr id="44" name="Rectangle: Rounded Corners 43"/>
            <p:cNvSpPr/>
            <p:nvPr/>
          </p:nvSpPr>
          <p:spPr>
            <a:xfrm>
              <a:off x="3436350" y="2116612"/>
              <a:ext cx="977359" cy="449547"/>
            </a:xfrm>
            <a:prstGeom prst="roundRect">
              <a:avLst>
                <a:gd name="adj" fmla="val 733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chemeClr val="tx1"/>
                </a:solidFill>
              </a:endParaRPr>
            </a:p>
          </p:txBody>
        </p:sp>
        <p:sp>
          <p:nvSpPr>
            <p:cNvPr id="50" name="Rectangle 49"/>
            <p:cNvSpPr/>
            <p:nvPr/>
          </p:nvSpPr>
          <p:spPr>
            <a:xfrm>
              <a:off x="3443374" y="2144208"/>
              <a:ext cx="823424" cy="381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122"/>
                </a:lnSpc>
              </a:pPr>
              <a:r>
                <a:rPr lang="en-US" sz="1122">
                  <a:solidFill>
                    <a:schemeClr val="tx1"/>
                  </a:solidFill>
                  <a:latin typeface="Segoe UI Semibold" panose="020B0702040204020203" pitchFamily="34" charset="0"/>
                  <a:cs typeface="Segoe UI Semibold" panose="020B0702040204020203" pitchFamily="34" charset="0"/>
                </a:rPr>
                <a:t>Linux</a:t>
              </a:r>
              <a:br>
                <a:rPr lang="en-US" sz="1122">
                  <a:solidFill>
                    <a:schemeClr val="tx1"/>
                  </a:solidFill>
                  <a:latin typeface="Segoe UI Semibold" panose="020B0702040204020203" pitchFamily="34" charset="0"/>
                  <a:cs typeface="Segoe UI Semibold" panose="020B0702040204020203" pitchFamily="34" charset="0"/>
                </a:rPr>
              </a:br>
              <a:r>
                <a:rPr lang="en-US" sz="1122">
                  <a:solidFill>
                    <a:schemeClr val="tx1"/>
                  </a:solidFill>
                  <a:latin typeface="Segoe UI Semibold" panose="020B0702040204020203" pitchFamily="34" charset="0"/>
                  <a:cs typeface="Segoe UI Semibold" panose="020B0702040204020203" pitchFamily="34" charset="0"/>
                </a:rPr>
                <a:t>Apache</a:t>
              </a:r>
            </a:p>
          </p:txBody>
        </p:sp>
        <p:pic>
          <p:nvPicPr>
            <p:cNvPr id="59" name="Picture 58"/>
            <p:cNvPicPr>
              <a:picLocks noChangeAspect="1"/>
            </p:cNvPicPr>
            <p:nvPr/>
          </p:nvPicPr>
          <p:blipFill>
            <a:blip r:embed="rId4"/>
            <a:stretch>
              <a:fillRect/>
            </a:stretch>
          </p:blipFill>
          <p:spPr>
            <a:xfrm>
              <a:off x="4065079" y="2184160"/>
              <a:ext cx="302096" cy="302096"/>
            </a:xfrm>
            <a:prstGeom prst="rect">
              <a:avLst/>
            </a:prstGeom>
          </p:spPr>
        </p:pic>
      </p:grpSp>
      <p:grpSp>
        <p:nvGrpSpPr>
          <p:cNvPr id="61" name="Group 60"/>
          <p:cNvGrpSpPr/>
          <p:nvPr/>
        </p:nvGrpSpPr>
        <p:grpSpPr>
          <a:xfrm>
            <a:off x="4559993" y="2158748"/>
            <a:ext cx="996816" cy="458496"/>
            <a:chOff x="3436350" y="2116612"/>
            <a:chExt cx="977359" cy="449547"/>
          </a:xfrm>
        </p:grpSpPr>
        <p:sp>
          <p:nvSpPr>
            <p:cNvPr id="62" name="Rectangle: Rounded Corners 61"/>
            <p:cNvSpPr/>
            <p:nvPr/>
          </p:nvSpPr>
          <p:spPr>
            <a:xfrm>
              <a:off x="3436350" y="2116612"/>
              <a:ext cx="977359" cy="449547"/>
            </a:xfrm>
            <a:prstGeom prst="roundRect">
              <a:avLst>
                <a:gd name="adj" fmla="val 733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chemeClr val="tx1"/>
                </a:solidFill>
              </a:endParaRPr>
            </a:p>
          </p:txBody>
        </p:sp>
        <p:sp>
          <p:nvSpPr>
            <p:cNvPr id="63" name="Rectangle 62"/>
            <p:cNvSpPr/>
            <p:nvPr/>
          </p:nvSpPr>
          <p:spPr>
            <a:xfrm>
              <a:off x="3443374" y="2144208"/>
              <a:ext cx="823424" cy="381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122"/>
                </a:lnSpc>
              </a:pPr>
              <a:r>
                <a:rPr lang="en-US" sz="1122">
                  <a:solidFill>
                    <a:schemeClr val="tx1"/>
                  </a:solidFill>
                  <a:latin typeface="Segoe UI Semibold" panose="020B0702040204020203" pitchFamily="34" charset="0"/>
                  <a:cs typeface="Segoe UI Semibold" panose="020B0702040204020203" pitchFamily="34" charset="0"/>
                </a:rPr>
                <a:t>Linux</a:t>
              </a:r>
              <a:br>
                <a:rPr lang="en-US" sz="1122">
                  <a:solidFill>
                    <a:schemeClr val="tx1"/>
                  </a:solidFill>
                  <a:latin typeface="Segoe UI Semibold" panose="020B0702040204020203" pitchFamily="34" charset="0"/>
                  <a:cs typeface="Segoe UI Semibold" panose="020B0702040204020203" pitchFamily="34" charset="0"/>
                </a:rPr>
              </a:br>
              <a:r>
                <a:rPr lang="en-US" sz="1122">
                  <a:solidFill>
                    <a:schemeClr val="tx1"/>
                  </a:solidFill>
                  <a:latin typeface="Segoe UI Semibold" panose="020B0702040204020203" pitchFamily="34" charset="0"/>
                  <a:cs typeface="Segoe UI Semibold" panose="020B0702040204020203" pitchFamily="34" charset="0"/>
                </a:rPr>
                <a:t>Apache</a:t>
              </a:r>
            </a:p>
          </p:txBody>
        </p:sp>
        <p:pic>
          <p:nvPicPr>
            <p:cNvPr id="64" name="Picture 63"/>
            <p:cNvPicPr>
              <a:picLocks noChangeAspect="1"/>
            </p:cNvPicPr>
            <p:nvPr/>
          </p:nvPicPr>
          <p:blipFill>
            <a:blip r:embed="rId4"/>
            <a:stretch>
              <a:fillRect/>
            </a:stretch>
          </p:blipFill>
          <p:spPr>
            <a:xfrm>
              <a:off x="4065079" y="2184160"/>
              <a:ext cx="302096" cy="302096"/>
            </a:xfrm>
            <a:prstGeom prst="rect">
              <a:avLst/>
            </a:prstGeom>
          </p:spPr>
        </p:pic>
      </p:grpSp>
      <p:sp>
        <p:nvSpPr>
          <p:cNvPr id="127" name="Rectangle: Rounded Corners 126"/>
          <p:cNvSpPr/>
          <p:nvPr/>
        </p:nvSpPr>
        <p:spPr>
          <a:xfrm>
            <a:off x="6655385" y="1874379"/>
            <a:ext cx="3297201" cy="4072878"/>
          </a:xfrm>
          <a:prstGeom prst="roundRect">
            <a:avLst>
              <a:gd name="adj" fmla="val 2256"/>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chemeClr val="tx1"/>
              </a:solidFill>
            </a:endParaRPr>
          </a:p>
        </p:txBody>
      </p:sp>
      <p:sp>
        <p:nvSpPr>
          <p:cNvPr id="144" name="TextBox 143"/>
          <p:cNvSpPr txBox="1"/>
          <p:nvPr/>
        </p:nvSpPr>
        <p:spPr>
          <a:xfrm>
            <a:off x="7027145" y="6061347"/>
            <a:ext cx="2063590" cy="270285"/>
          </a:xfrm>
          <a:prstGeom prst="rect">
            <a:avLst/>
          </a:prstGeom>
          <a:noFill/>
        </p:spPr>
        <p:txBody>
          <a:bodyPr wrap="none" rtlCol="0">
            <a:spAutoFit/>
          </a:bodyPr>
          <a:lstStyle/>
          <a:p>
            <a:pPr algn="ctr"/>
            <a:r>
              <a:rPr lang="en-US" sz="1122">
                <a:latin typeface="Segoe UI Semibold" panose="020B0702040204020203" pitchFamily="34" charset="0"/>
                <a:cs typeface="Segoe UI Semibold" panose="020B0702040204020203" pitchFamily="34" charset="0"/>
              </a:rPr>
              <a:t>Public Cloud (North Europe)</a:t>
            </a:r>
          </a:p>
        </p:txBody>
      </p:sp>
      <p:grpSp>
        <p:nvGrpSpPr>
          <p:cNvPr id="119" name="Group 118"/>
          <p:cNvGrpSpPr/>
          <p:nvPr/>
        </p:nvGrpSpPr>
        <p:grpSpPr>
          <a:xfrm>
            <a:off x="8688400" y="4042492"/>
            <a:ext cx="705836" cy="957157"/>
            <a:chOff x="5351974" y="3963588"/>
            <a:chExt cx="692059" cy="938474"/>
          </a:xfrm>
        </p:grpSpPr>
        <p:pic>
          <p:nvPicPr>
            <p:cNvPr id="120" name="Picture 119"/>
            <p:cNvPicPr>
              <a:picLocks noChangeAspect="1"/>
            </p:cNvPicPr>
            <p:nvPr/>
          </p:nvPicPr>
          <p:blipFill>
            <a:blip r:embed="rId3"/>
            <a:stretch>
              <a:fillRect/>
            </a:stretch>
          </p:blipFill>
          <p:spPr>
            <a:xfrm>
              <a:off x="5351974" y="3963588"/>
              <a:ext cx="692059" cy="938474"/>
            </a:xfrm>
            <a:prstGeom prst="rect">
              <a:avLst/>
            </a:prstGeom>
          </p:spPr>
        </p:pic>
        <p:sp>
          <p:nvSpPr>
            <p:cNvPr id="121" name="TextBox 120"/>
            <p:cNvSpPr txBox="1"/>
            <p:nvPr/>
          </p:nvSpPr>
          <p:spPr>
            <a:xfrm>
              <a:off x="5368418" y="4381784"/>
              <a:ext cx="659156" cy="437684"/>
            </a:xfrm>
            <a:prstGeom prst="rect">
              <a:avLst/>
            </a:prstGeom>
            <a:noFill/>
          </p:spPr>
          <p:txBody>
            <a:bodyPr wrap="none" rtlCol="0">
              <a:spAutoFit/>
            </a:bodyPr>
            <a:lstStyle/>
            <a:p>
              <a:pPr algn="ctr"/>
              <a:r>
                <a:rPr lang="en-US" sz="1122">
                  <a:latin typeface="Segoe UI Semibold" panose="020B0702040204020203" pitchFamily="34" charset="0"/>
                  <a:cs typeface="Segoe UI Semibold" panose="020B0702040204020203" pitchFamily="34" charset="0"/>
                </a:rPr>
                <a:t>Azure </a:t>
              </a:r>
            </a:p>
            <a:p>
              <a:pPr algn="ctr"/>
              <a:r>
                <a:rPr lang="en-US" sz="1122">
                  <a:latin typeface="Segoe UI Semibold" panose="020B0702040204020203" pitchFamily="34" charset="0"/>
                  <a:cs typeface="Segoe UI Semibold" panose="020B0702040204020203" pitchFamily="34" charset="0"/>
                </a:rPr>
                <a:t>Backup</a:t>
              </a:r>
            </a:p>
          </p:txBody>
        </p:sp>
      </p:grpSp>
      <p:pic>
        <p:nvPicPr>
          <p:cNvPr id="155" name="Picture 154"/>
          <p:cNvPicPr>
            <a:picLocks noChangeAspect="1"/>
          </p:cNvPicPr>
          <p:nvPr/>
        </p:nvPicPr>
        <p:blipFill>
          <a:blip r:embed="rId8"/>
          <a:stretch>
            <a:fillRect/>
          </a:stretch>
        </p:blipFill>
        <p:spPr>
          <a:xfrm>
            <a:off x="5970097" y="4826182"/>
            <a:ext cx="1574807" cy="913839"/>
          </a:xfrm>
          <a:prstGeom prst="rect">
            <a:avLst/>
          </a:prstGeom>
        </p:spPr>
      </p:pic>
      <p:sp>
        <p:nvSpPr>
          <p:cNvPr id="89" name="TextBox 88"/>
          <p:cNvSpPr txBox="1"/>
          <p:nvPr/>
        </p:nvSpPr>
        <p:spPr>
          <a:xfrm>
            <a:off x="6433487" y="5229151"/>
            <a:ext cx="572547" cy="270285"/>
          </a:xfrm>
          <a:prstGeom prst="rect">
            <a:avLst/>
          </a:prstGeom>
          <a:noFill/>
        </p:spPr>
        <p:txBody>
          <a:bodyPr wrap="none" rtlCol="0">
            <a:spAutoFit/>
          </a:bodyPr>
          <a:lstStyle/>
          <a:p>
            <a:pPr algn="ctr"/>
            <a:r>
              <a:rPr lang="en-US" sz="1122" dirty="0">
                <a:solidFill>
                  <a:schemeClr val="bg2"/>
                </a:solidFill>
                <a:latin typeface="Segoe UI Semibold" panose="020B0702040204020203" pitchFamily="34" charset="0"/>
                <a:cs typeface="Segoe UI Semibold" panose="020B0702040204020203" pitchFamily="34" charset="0"/>
              </a:rPr>
              <a:t>Azure</a:t>
            </a:r>
          </a:p>
        </p:txBody>
      </p:sp>
    </p:spTree>
    <p:extLst>
      <p:ext uri="{BB962C8B-B14F-4D97-AF65-F5344CB8AC3E}">
        <p14:creationId xmlns:p14="http://schemas.microsoft.com/office/powerpoint/2010/main" val="408980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fade">
                                      <p:cBhvr>
                                        <p:cTn id="11"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grpSp>
        <p:nvGrpSpPr>
          <p:cNvPr id="97" name="Group 96"/>
          <p:cNvGrpSpPr/>
          <p:nvPr/>
        </p:nvGrpSpPr>
        <p:grpSpPr>
          <a:xfrm>
            <a:off x="4002632" y="4042492"/>
            <a:ext cx="930402" cy="957157"/>
            <a:chOff x="5351974" y="3963588"/>
            <a:chExt cx="912242" cy="938474"/>
          </a:xfrm>
        </p:grpSpPr>
        <p:pic>
          <p:nvPicPr>
            <p:cNvPr id="19" name="Picture 18"/>
            <p:cNvPicPr>
              <a:picLocks noChangeAspect="1"/>
            </p:cNvPicPr>
            <p:nvPr/>
          </p:nvPicPr>
          <p:blipFill>
            <a:blip r:embed="rId2"/>
            <a:stretch>
              <a:fillRect/>
            </a:stretch>
          </p:blipFill>
          <p:spPr>
            <a:xfrm>
              <a:off x="5351974" y="3963588"/>
              <a:ext cx="692059" cy="938474"/>
            </a:xfrm>
            <a:prstGeom prst="rect">
              <a:avLst/>
            </a:prstGeom>
          </p:spPr>
        </p:pic>
        <p:sp>
          <p:nvSpPr>
            <p:cNvPr id="52" name="TextBox 51"/>
            <p:cNvSpPr txBox="1"/>
            <p:nvPr/>
          </p:nvSpPr>
          <p:spPr>
            <a:xfrm>
              <a:off x="5373226" y="4381784"/>
              <a:ext cx="649538" cy="265009"/>
            </a:xfrm>
            <a:prstGeom prst="rect">
              <a:avLst/>
            </a:prstGeom>
            <a:noFill/>
          </p:spPr>
          <p:txBody>
            <a:bodyPr wrap="none" rtlCol="0">
              <a:spAutoFit/>
            </a:bodyPr>
            <a:lstStyle/>
            <a:p>
              <a:pPr algn="ctr"/>
              <a:r>
                <a:rPr lang="en-US" sz="1122">
                  <a:latin typeface="Segoe UI Semibold" panose="020B0702040204020203" pitchFamily="34" charset="0"/>
                  <a:cs typeface="Segoe UI Semibold" panose="020B0702040204020203" pitchFamily="34" charset="0"/>
                </a:rPr>
                <a:t>MySQL</a:t>
              </a:r>
            </a:p>
          </p:txBody>
        </p:sp>
        <p:pic>
          <p:nvPicPr>
            <p:cNvPr id="75" name="Picture 74"/>
            <p:cNvPicPr>
              <a:picLocks noChangeAspect="1"/>
            </p:cNvPicPr>
            <p:nvPr/>
          </p:nvPicPr>
          <p:blipFill>
            <a:blip r:embed="rId3"/>
            <a:stretch>
              <a:fillRect/>
            </a:stretch>
          </p:blipFill>
          <p:spPr>
            <a:xfrm>
              <a:off x="5962120" y="4359968"/>
              <a:ext cx="302096" cy="302096"/>
            </a:xfrm>
            <a:prstGeom prst="rect">
              <a:avLst/>
            </a:prstGeom>
          </p:spPr>
        </p:pic>
      </p:grpSp>
      <p:grpSp>
        <p:nvGrpSpPr>
          <p:cNvPr id="94" name="Group 93"/>
          <p:cNvGrpSpPr/>
          <p:nvPr/>
        </p:nvGrpSpPr>
        <p:grpSpPr>
          <a:xfrm>
            <a:off x="2974745" y="2800656"/>
            <a:ext cx="2761117" cy="828853"/>
            <a:chOff x="4344150" y="2745990"/>
            <a:chExt cx="2707223" cy="812675"/>
          </a:xfrm>
        </p:grpSpPr>
        <p:cxnSp>
          <p:nvCxnSpPr>
            <p:cNvPr id="48" name="Straight Connector 47"/>
            <p:cNvCxnSpPr/>
            <p:nvPr/>
          </p:nvCxnSpPr>
          <p:spPr>
            <a:xfrm>
              <a:off x="4344150" y="3558665"/>
              <a:ext cx="2707223" cy="0"/>
            </a:xfrm>
            <a:prstGeom prst="lin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sp>
          <p:nvSpPr>
            <p:cNvPr id="76" name="TextBox 75"/>
            <p:cNvSpPr txBox="1"/>
            <p:nvPr/>
          </p:nvSpPr>
          <p:spPr>
            <a:xfrm>
              <a:off x="6254174" y="2745990"/>
              <a:ext cx="782320" cy="217880"/>
            </a:xfrm>
            <a:prstGeom prst="rect">
              <a:avLst/>
            </a:prstGeom>
            <a:noFill/>
          </p:spPr>
          <p:txBody>
            <a:bodyPr wrap="square" rtlCol="0">
              <a:spAutoFit/>
            </a:bodyPr>
            <a:lstStyle/>
            <a:p>
              <a:pPr algn="r"/>
              <a:r>
                <a:rPr lang="en-US" sz="816" dirty="0"/>
                <a:t>App Tier</a:t>
              </a:r>
            </a:p>
          </p:txBody>
        </p:sp>
      </p:grpSp>
      <p:pic>
        <p:nvPicPr>
          <p:cNvPr id="16" name="Picture 15"/>
          <p:cNvPicPr>
            <a:picLocks noChangeAspect="1"/>
          </p:cNvPicPr>
          <p:nvPr/>
        </p:nvPicPr>
        <p:blipFill>
          <a:blip r:embed="rId4"/>
          <a:stretch>
            <a:fillRect/>
          </a:stretch>
        </p:blipFill>
        <p:spPr>
          <a:xfrm>
            <a:off x="3629262" y="3464231"/>
            <a:ext cx="1458365" cy="767010"/>
          </a:xfrm>
          <a:prstGeom prst="rect">
            <a:avLst/>
          </a:prstGeom>
        </p:spPr>
      </p:pic>
      <p:sp>
        <p:nvSpPr>
          <p:cNvPr id="22" name="Rectangle: Rounded Corners 21"/>
          <p:cNvSpPr/>
          <p:nvPr/>
        </p:nvSpPr>
        <p:spPr>
          <a:xfrm>
            <a:off x="2965818" y="1874379"/>
            <a:ext cx="2760871" cy="4072878"/>
          </a:xfrm>
          <a:prstGeom prst="roundRect">
            <a:avLst>
              <a:gd name="adj" fmla="val 2256"/>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chemeClr val="tx1"/>
              </a:solidFill>
            </a:endParaRPr>
          </a:p>
        </p:txBody>
      </p:sp>
      <p:cxnSp>
        <p:nvCxnSpPr>
          <p:cNvPr id="46" name="Straight Connector 45"/>
          <p:cNvCxnSpPr>
            <a:cxnSpLocks/>
          </p:cNvCxnSpPr>
          <p:nvPr/>
        </p:nvCxnSpPr>
        <p:spPr>
          <a:xfrm>
            <a:off x="6218943" y="1695956"/>
            <a:ext cx="0" cy="4784616"/>
          </a:xfrm>
          <a:prstGeom prst="line">
            <a:avLst/>
          </a:prstGeom>
          <a:ln w="19050">
            <a:solidFill>
              <a:schemeClr val="tx2"/>
            </a:solidFill>
            <a:prstDash val="sysDot"/>
          </a:ln>
        </p:spPr>
        <p:style>
          <a:lnRef idx="1">
            <a:schemeClr val="accent1"/>
          </a:lnRef>
          <a:fillRef idx="0">
            <a:schemeClr val="accent1"/>
          </a:fillRef>
          <a:effectRef idx="0">
            <a:schemeClr val="accent1"/>
          </a:effectRef>
          <a:fontRef idx="minor">
            <a:schemeClr val="tx1"/>
          </a:fontRef>
        </p:style>
      </p:cxnSp>
      <p:grpSp>
        <p:nvGrpSpPr>
          <p:cNvPr id="92" name="Group 91"/>
          <p:cNvGrpSpPr/>
          <p:nvPr/>
        </p:nvGrpSpPr>
        <p:grpSpPr>
          <a:xfrm>
            <a:off x="2974745" y="1919863"/>
            <a:ext cx="2761117" cy="865716"/>
            <a:chOff x="4344150" y="1882390"/>
            <a:chExt cx="2707223" cy="848818"/>
          </a:xfrm>
        </p:grpSpPr>
        <p:cxnSp>
          <p:nvCxnSpPr>
            <p:cNvPr id="24" name="Straight Connector 23"/>
            <p:cNvCxnSpPr/>
            <p:nvPr/>
          </p:nvCxnSpPr>
          <p:spPr>
            <a:xfrm>
              <a:off x="4344150" y="2731208"/>
              <a:ext cx="2707223" cy="0"/>
            </a:xfrm>
            <a:prstGeom prst="lin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sp>
          <p:nvSpPr>
            <p:cNvPr id="47" name="TextBox 46"/>
            <p:cNvSpPr txBox="1"/>
            <p:nvPr/>
          </p:nvSpPr>
          <p:spPr>
            <a:xfrm>
              <a:off x="6254174" y="1882390"/>
              <a:ext cx="782320" cy="217880"/>
            </a:xfrm>
            <a:prstGeom prst="rect">
              <a:avLst/>
            </a:prstGeom>
            <a:noFill/>
          </p:spPr>
          <p:txBody>
            <a:bodyPr wrap="square" rtlCol="0">
              <a:spAutoFit/>
            </a:bodyPr>
            <a:lstStyle/>
            <a:p>
              <a:pPr algn="r"/>
              <a:r>
                <a:rPr lang="en-US" sz="816" dirty="0"/>
                <a:t>Web Tier</a:t>
              </a:r>
            </a:p>
          </p:txBody>
        </p:sp>
      </p:grpSp>
      <p:grpSp>
        <p:nvGrpSpPr>
          <p:cNvPr id="65" name="Group 64"/>
          <p:cNvGrpSpPr/>
          <p:nvPr/>
        </p:nvGrpSpPr>
        <p:grpSpPr>
          <a:xfrm>
            <a:off x="3157635" y="3032633"/>
            <a:ext cx="996816" cy="458496"/>
            <a:chOff x="3436350" y="2116612"/>
            <a:chExt cx="977359" cy="449547"/>
          </a:xfrm>
        </p:grpSpPr>
        <p:sp>
          <p:nvSpPr>
            <p:cNvPr id="66" name="Rectangle: Rounded Corners 65"/>
            <p:cNvSpPr/>
            <p:nvPr/>
          </p:nvSpPr>
          <p:spPr>
            <a:xfrm>
              <a:off x="3436350" y="2116612"/>
              <a:ext cx="977359" cy="449547"/>
            </a:xfrm>
            <a:prstGeom prst="roundRect">
              <a:avLst>
                <a:gd name="adj" fmla="val 733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chemeClr val="tx1"/>
                </a:solidFill>
              </a:endParaRPr>
            </a:p>
          </p:txBody>
        </p:sp>
        <p:sp>
          <p:nvSpPr>
            <p:cNvPr id="67" name="Rectangle 66"/>
            <p:cNvSpPr/>
            <p:nvPr/>
          </p:nvSpPr>
          <p:spPr>
            <a:xfrm>
              <a:off x="3443374" y="2144208"/>
              <a:ext cx="823424" cy="381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122"/>
                </a:lnSpc>
              </a:pPr>
              <a:r>
                <a:rPr lang="en-US" sz="1122">
                  <a:solidFill>
                    <a:schemeClr val="tx1"/>
                  </a:solidFill>
                  <a:latin typeface="Segoe UI Semibold" panose="020B0702040204020203" pitchFamily="34" charset="0"/>
                  <a:cs typeface="Segoe UI Semibold" panose="020B0702040204020203" pitchFamily="34" charset="0"/>
                </a:rPr>
                <a:t>PHP</a:t>
              </a:r>
            </a:p>
          </p:txBody>
        </p:sp>
        <p:pic>
          <p:nvPicPr>
            <p:cNvPr id="68" name="Picture 67"/>
            <p:cNvPicPr>
              <a:picLocks noChangeAspect="1"/>
            </p:cNvPicPr>
            <p:nvPr/>
          </p:nvPicPr>
          <p:blipFill>
            <a:blip r:embed="rId3"/>
            <a:stretch>
              <a:fillRect/>
            </a:stretch>
          </p:blipFill>
          <p:spPr>
            <a:xfrm>
              <a:off x="4065079" y="2184160"/>
              <a:ext cx="302096" cy="302096"/>
            </a:xfrm>
            <a:prstGeom prst="rect">
              <a:avLst/>
            </a:prstGeom>
          </p:spPr>
        </p:pic>
      </p:grpSp>
      <p:grpSp>
        <p:nvGrpSpPr>
          <p:cNvPr id="69" name="Group 68"/>
          <p:cNvGrpSpPr/>
          <p:nvPr/>
        </p:nvGrpSpPr>
        <p:grpSpPr>
          <a:xfrm>
            <a:off x="4559993" y="3032633"/>
            <a:ext cx="996816" cy="458496"/>
            <a:chOff x="3436350" y="2116612"/>
            <a:chExt cx="977359" cy="449547"/>
          </a:xfrm>
        </p:grpSpPr>
        <p:sp>
          <p:nvSpPr>
            <p:cNvPr id="70" name="Rectangle: Rounded Corners 69"/>
            <p:cNvSpPr/>
            <p:nvPr/>
          </p:nvSpPr>
          <p:spPr>
            <a:xfrm>
              <a:off x="3436350" y="2116612"/>
              <a:ext cx="977359" cy="449547"/>
            </a:xfrm>
            <a:prstGeom prst="roundRect">
              <a:avLst>
                <a:gd name="adj" fmla="val 733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chemeClr val="tx1"/>
                </a:solidFill>
              </a:endParaRPr>
            </a:p>
          </p:txBody>
        </p:sp>
        <p:sp>
          <p:nvSpPr>
            <p:cNvPr id="71" name="Rectangle 70"/>
            <p:cNvSpPr/>
            <p:nvPr/>
          </p:nvSpPr>
          <p:spPr>
            <a:xfrm>
              <a:off x="3443374" y="2144208"/>
              <a:ext cx="823424" cy="381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122"/>
                </a:lnSpc>
              </a:pPr>
              <a:r>
                <a:rPr lang="en-US" sz="1122">
                  <a:solidFill>
                    <a:schemeClr val="tx1"/>
                  </a:solidFill>
                  <a:latin typeface="Segoe UI Semibold" panose="020B0702040204020203" pitchFamily="34" charset="0"/>
                  <a:cs typeface="Segoe UI Semibold" panose="020B0702040204020203" pitchFamily="34" charset="0"/>
                </a:rPr>
                <a:t>PHP</a:t>
              </a:r>
            </a:p>
          </p:txBody>
        </p:sp>
        <p:pic>
          <p:nvPicPr>
            <p:cNvPr id="72" name="Picture 71"/>
            <p:cNvPicPr>
              <a:picLocks noChangeAspect="1"/>
            </p:cNvPicPr>
            <p:nvPr/>
          </p:nvPicPr>
          <p:blipFill>
            <a:blip r:embed="rId3"/>
            <a:stretch>
              <a:fillRect/>
            </a:stretch>
          </p:blipFill>
          <p:spPr>
            <a:xfrm>
              <a:off x="4065079" y="2184160"/>
              <a:ext cx="302096" cy="302096"/>
            </a:xfrm>
            <a:prstGeom prst="rect">
              <a:avLst/>
            </a:prstGeom>
          </p:spPr>
        </p:pic>
      </p:grpSp>
      <p:sp>
        <p:nvSpPr>
          <p:cNvPr id="77" name="TextBox 76"/>
          <p:cNvSpPr txBox="1"/>
          <p:nvPr/>
        </p:nvSpPr>
        <p:spPr>
          <a:xfrm>
            <a:off x="4922792" y="3664177"/>
            <a:ext cx="797894" cy="222217"/>
          </a:xfrm>
          <a:prstGeom prst="rect">
            <a:avLst/>
          </a:prstGeom>
          <a:noFill/>
        </p:spPr>
        <p:txBody>
          <a:bodyPr wrap="square" rtlCol="0">
            <a:spAutoFit/>
          </a:bodyPr>
          <a:lstStyle/>
          <a:p>
            <a:pPr algn="r"/>
            <a:r>
              <a:rPr lang="en-US" sz="816" dirty="0"/>
              <a:t>Db Tier</a:t>
            </a:r>
          </a:p>
        </p:txBody>
      </p:sp>
      <p:grpSp>
        <p:nvGrpSpPr>
          <p:cNvPr id="95" name="Group 94"/>
          <p:cNvGrpSpPr/>
          <p:nvPr/>
        </p:nvGrpSpPr>
        <p:grpSpPr>
          <a:xfrm>
            <a:off x="2974745" y="5100271"/>
            <a:ext cx="2761117" cy="233386"/>
            <a:chOff x="4344150" y="5000719"/>
            <a:chExt cx="2707223" cy="228831"/>
          </a:xfrm>
        </p:grpSpPr>
        <p:cxnSp>
          <p:nvCxnSpPr>
            <p:cNvPr id="49" name="Straight Connector 48"/>
            <p:cNvCxnSpPr/>
            <p:nvPr/>
          </p:nvCxnSpPr>
          <p:spPr>
            <a:xfrm>
              <a:off x="4344150" y="5000719"/>
              <a:ext cx="2707223" cy="0"/>
            </a:xfrm>
            <a:prstGeom prst="lin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sp>
          <p:nvSpPr>
            <p:cNvPr id="78" name="TextBox 77"/>
            <p:cNvSpPr txBox="1"/>
            <p:nvPr/>
          </p:nvSpPr>
          <p:spPr>
            <a:xfrm>
              <a:off x="6254174" y="5011670"/>
              <a:ext cx="782320" cy="217880"/>
            </a:xfrm>
            <a:prstGeom prst="rect">
              <a:avLst/>
            </a:prstGeom>
            <a:noFill/>
          </p:spPr>
          <p:txBody>
            <a:bodyPr wrap="square" rtlCol="0">
              <a:spAutoFit/>
            </a:bodyPr>
            <a:lstStyle/>
            <a:p>
              <a:pPr algn="r"/>
              <a:r>
                <a:rPr lang="en-US" sz="816" dirty="0"/>
                <a:t>Hypervisor</a:t>
              </a:r>
            </a:p>
          </p:txBody>
        </p:sp>
      </p:grpSp>
      <p:sp>
        <p:nvSpPr>
          <p:cNvPr id="79" name="TextBox 78"/>
          <p:cNvSpPr txBox="1"/>
          <p:nvPr/>
        </p:nvSpPr>
        <p:spPr>
          <a:xfrm>
            <a:off x="3865857" y="5398163"/>
            <a:ext cx="1007006" cy="265009"/>
          </a:xfrm>
          <a:prstGeom prst="rect">
            <a:avLst/>
          </a:prstGeom>
          <a:noFill/>
        </p:spPr>
        <p:txBody>
          <a:bodyPr wrap="none" rtlCol="0">
            <a:spAutoFit/>
          </a:bodyPr>
          <a:lstStyle/>
          <a:p>
            <a:pPr algn="ctr"/>
            <a:r>
              <a:rPr lang="en-US" sz="1122">
                <a:latin typeface="Segoe UI Semibold" panose="020B0702040204020203" pitchFamily="34" charset="0"/>
                <a:cs typeface="Segoe UI Semibold" panose="020B0702040204020203" pitchFamily="34" charset="0"/>
              </a:rPr>
              <a:t>VMware ESX</a:t>
            </a:r>
          </a:p>
        </p:txBody>
      </p:sp>
      <p:sp>
        <p:nvSpPr>
          <p:cNvPr id="80" name="TextBox 79"/>
          <p:cNvSpPr txBox="1"/>
          <p:nvPr/>
        </p:nvSpPr>
        <p:spPr>
          <a:xfrm>
            <a:off x="3528856" y="6061347"/>
            <a:ext cx="1681020" cy="270285"/>
          </a:xfrm>
          <a:prstGeom prst="rect">
            <a:avLst/>
          </a:prstGeom>
          <a:noFill/>
        </p:spPr>
        <p:txBody>
          <a:bodyPr wrap="none" rtlCol="0">
            <a:spAutoFit/>
          </a:bodyPr>
          <a:lstStyle/>
          <a:p>
            <a:pPr algn="ctr"/>
            <a:r>
              <a:rPr lang="en-US" sz="1122">
                <a:latin typeface="Segoe UI Semibold" panose="020B0702040204020203" pitchFamily="34" charset="0"/>
                <a:cs typeface="Segoe UI Semibold" panose="020B0702040204020203" pitchFamily="34" charset="0"/>
              </a:rPr>
              <a:t>On-Premises (London)</a:t>
            </a:r>
          </a:p>
        </p:txBody>
      </p:sp>
      <p:sp>
        <p:nvSpPr>
          <p:cNvPr id="88" name="Rectangle 87"/>
          <p:cNvSpPr/>
          <p:nvPr/>
        </p:nvSpPr>
        <p:spPr>
          <a:xfrm>
            <a:off x="2706308" y="5726875"/>
            <a:ext cx="613514" cy="385661"/>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chemeClr val="tx1"/>
              </a:solidFill>
            </a:endParaRPr>
          </a:p>
        </p:txBody>
      </p:sp>
      <p:pic>
        <p:nvPicPr>
          <p:cNvPr id="96" name="Picture 95"/>
          <p:cNvPicPr>
            <a:picLocks noChangeAspect="1"/>
          </p:cNvPicPr>
          <p:nvPr/>
        </p:nvPicPr>
        <p:blipFill>
          <a:blip r:embed="rId5"/>
          <a:stretch>
            <a:fillRect/>
          </a:stretch>
        </p:blipFill>
        <p:spPr>
          <a:xfrm>
            <a:off x="2309652" y="4190261"/>
            <a:ext cx="1010893" cy="2037540"/>
          </a:xfrm>
          <a:prstGeom prst="rect">
            <a:avLst/>
          </a:prstGeom>
        </p:spPr>
      </p:pic>
      <p:pic>
        <p:nvPicPr>
          <p:cNvPr id="14" name="Picture 13"/>
          <p:cNvPicPr>
            <a:picLocks noChangeAspect="1"/>
          </p:cNvPicPr>
          <p:nvPr/>
        </p:nvPicPr>
        <p:blipFill>
          <a:blip r:embed="rId6"/>
          <a:stretch>
            <a:fillRect/>
          </a:stretch>
        </p:blipFill>
        <p:spPr>
          <a:xfrm>
            <a:off x="3584305" y="2227640"/>
            <a:ext cx="101977" cy="785833"/>
          </a:xfrm>
          <a:prstGeom prst="rect">
            <a:avLst/>
          </a:prstGeom>
        </p:spPr>
      </p:pic>
      <p:pic>
        <p:nvPicPr>
          <p:cNvPr id="42" name="Picture 41"/>
          <p:cNvPicPr>
            <a:picLocks noChangeAspect="1"/>
          </p:cNvPicPr>
          <p:nvPr/>
        </p:nvPicPr>
        <p:blipFill>
          <a:blip r:embed="rId6"/>
          <a:stretch>
            <a:fillRect/>
          </a:stretch>
        </p:blipFill>
        <p:spPr>
          <a:xfrm>
            <a:off x="5021433" y="2227640"/>
            <a:ext cx="101977" cy="785833"/>
          </a:xfrm>
          <a:prstGeom prst="rect">
            <a:avLst/>
          </a:prstGeom>
        </p:spPr>
      </p:pic>
      <p:grpSp>
        <p:nvGrpSpPr>
          <p:cNvPr id="51" name="Group 50"/>
          <p:cNvGrpSpPr/>
          <p:nvPr/>
        </p:nvGrpSpPr>
        <p:grpSpPr>
          <a:xfrm>
            <a:off x="3157635" y="2158748"/>
            <a:ext cx="996816" cy="458496"/>
            <a:chOff x="3436350" y="2116612"/>
            <a:chExt cx="977359" cy="449547"/>
          </a:xfrm>
        </p:grpSpPr>
        <p:sp>
          <p:nvSpPr>
            <p:cNvPr id="44" name="Rectangle: Rounded Corners 43"/>
            <p:cNvSpPr/>
            <p:nvPr/>
          </p:nvSpPr>
          <p:spPr>
            <a:xfrm>
              <a:off x="3436350" y="2116612"/>
              <a:ext cx="977359" cy="449547"/>
            </a:xfrm>
            <a:prstGeom prst="roundRect">
              <a:avLst>
                <a:gd name="adj" fmla="val 733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chemeClr val="tx1"/>
                </a:solidFill>
              </a:endParaRPr>
            </a:p>
          </p:txBody>
        </p:sp>
        <p:sp>
          <p:nvSpPr>
            <p:cNvPr id="50" name="Rectangle 49"/>
            <p:cNvSpPr/>
            <p:nvPr/>
          </p:nvSpPr>
          <p:spPr>
            <a:xfrm>
              <a:off x="3443374" y="2144208"/>
              <a:ext cx="823424" cy="381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122"/>
                </a:lnSpc>
              </a:pPr>
              <a:r>
                <a:rPr lang="en-US" sz="1122">
                  <a:solidFill>
                    <a:schemeClr val="tx1"/>
                  </a:solidFill>
                  <a:latin typeface="Segoe UI Semibold" panose="020B0702040204020203" pitchFamily="34" charset="0"/>
                  <a:cs typeface="Segoe UI Semibold" panose="020B0702040204020203" pitchFamily="34" charset="0"/>
                </a:rPr>
                <a:t>Linux</a:t>
              </a:r>
              <a:br>
                <a:rPr lang="en-US" sz="1122">
                  <a:solidFill>
                    <a:schemeClr val="tx1"/>
                  </a:solidFill>
                  <a:latin typeface="Segoe UI Semibold" panose="020B0702040204020203" pitchFamily="34" charset="0"/>
                  <a:cs typeface="Segoe UI Semibold" panose="020B0702040204020203" pitchFamily="34" charset="0"/>
                </a:rPr>
              </a:br>
              <a:r>
                <a:rPr lang="en-US" sz="1122">
                  <a:solidFill>
                    <a:schemeClr val="tx1"/>
                  </a:solidFill>
                  <a:latin typeface="Segoe UI Semibold" panose="020B0702040204020203" pitchFamily="34" charset="0"/>
                  <a:cs typeface="Segoe UI Semibold" panose="020B0702040204020203" pitchFamily="34" charset="0"/>
                </a:rPr>
                <a:t>Apache</a:t>
              </a:r>
            </a:p>
          </p:txBody>
        </p:sp>
        <p:pic>
          <p:nvPicPr>
            <p:cNvPr id="59" name="Picture 58"/>
            <p:cNvPicPr>
              <a:picLocks noChangeAspect="1"/>
            </p:cNvPicPr>
            <p:nvPr/>
          </p:nvPicPr>
          <p:blipFill>
            <a:blip r:embed="rId3"/>
            <a:stretch>
              <a:fillRect/>
            </a:stretch>
          </p:blipFill>
          <p:spPr>
            <a:xfrm>
              <a:off x="4065079" y="2184160"/>
              <a:ext cx="302096" cy="302096"/>
            </a:xfrm>
            <a:prstGeom prst="rect">
              <a:avLst/>
            </a:prstGeom>
          </p:spPr>
        </p:pic>
      </p:grpSp>
      <p:grpSp>
        <p:nvGrpSpPr>
          <p:cNvPr id="61" name="Group 60"/>
          <p:cNvGrpSpPr/>
          <p:nvPr/>
        </p:nvGrpSpPr>
        <p:grpSpPr>
          <a:xfrm>
            <a:off x="4559993" y="2158748"/>
            <a:ext cx="996816" cy="458496"/>
            <a:chOff x="3436350" y="2116612"/>
            <a:chExt cx="977359" cy="449547"/>
          </a:xfrm>
        </p:grpSpPr>
        <p:sp>
          <p:nvSpPr>
            <p:cNvPr id="62" name="Rectangle: Rounded Corners 61"/>
            <p:cNvSpPr/>
            <p:nvPr/>
          </p:nvSpPr>
          <p:spPr>
            <a:xfrm>
              <a:off x="3436350" y="2116612"/>
              <a:ext cx="977359" cy="449547"/>
            </a:xfrm>
            <a:prstGeom prst="roundRect">
              <a:avLst>
                <a:gd name="adj" fmla="val 733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chemeClr val="tx1"/>
                </a:solidFill>
              </a:endParaRPr>
            </a:p>
          </p:txBody>
        </p:sp>
        <p:sp>
          <p:nvSpPr>
            <p:cNvPr id="63" name="Rectangle 62"/>
            <p:cNvSpPr/>
            <p:nvPr/>
          </p:nvSpPr>
          <p:spPr>
            <a:xfrm>
              <a:off x="3443374" y="2144208"/>
              <a:ext cx="823424" cy="381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122"/>
                </a:lnSpc>
              </a:pPr>
              <a:r>
                <a:rPr lang="en-US" sz="1122">
                  <a:solidFill>
                    <a:schemeClr val="tx1"/>
                  </a:solidFill>
                  <a:latin typeface="Segoe UI Semibold" panose="020B0702040204020203" pitchFamily="34" charset="0"/>
                  <a:cs typeface="Segoe UI Semibold" panose="020B0702040204020203" pitchFamily="34" charset="0"/>
                </a:rPr>
                <a:t>Linux</a:t>
              </a:r>
              <a:br>
                <a:rPr lang="en-US" sz="1122">
                  <a:solidFill>
                    <a:schemeClr val="tx1"/>
                  </a:solidFill>
                  <a:latin typeface="Segoe UI Semibold" panose="020B0702040204020203" pitchFamily="34" charset="0"/>
                  <a:cs typeface="Segoe UI Semibold" panose="020B0702040204020203" pitchFamily="34" charset="0"/>
                </a:rPr>
              </a:br>
              <a:r>
                <a:rPr lang="en-US" sz="1122">
                  <a:solidFill>
                    <a:schemeClr val="tx1"/>
                  </a:solidFill>
                  <a:latin typeface="Segoe UI Semibold" panose="020B0702040204020203" pitchFamily="34" charset="0"/>
                  <a:cs typeface="Segoe UI Semibold" panose="020B0702040204020203" pitchFamily="34" charset="0"/>
                </a:rPr>
                <a:t>Apache</a:t>
              </a:r>
            </a:p>
          </p:txBody>
        </p:sp>
        <p:pic>
          <p:nvPicPr>
            <p:cNvPr id="64" name="Picture 63"/>
            <p:cNvPicPr>
              <a:picLocks noChangeAspect="1"/>
            </p:cNvPicPr>
            <p:nvPr/>
          </p:nvPicPr>
          <p:blipFill>
            <a:blip r:embed="rId3"/>
            <a:stretch>
              <a:fillRect/>
            </a:stretch>
          </p:blipFill>
          <p:spPr>
            <a:xfrm>
              <a:off x="4065079" y="2184160"/>
              <a:ext cx="302096" cy="302096"/>
            </a:xfrm>
            <a:prstGeom prst="rect">
              <a:avLst/>
            </a:prstGeom>
          </p:spPr>
        </p:pic>
      </p:grpSp>
      <p:sp>
        <p:nvSpPr>
          <p:cNvPr id="127" name="Rectangle: Rounded Corners 126"/>
          <p:cNvSpPr/>
          <p:nvPr/>
        </p:nvSpPr>
        <p:spPr>
          <a:xfrm>
            <a:off x="6655385" y="1874379"/>
            <a:ext cx="3293265" cy="4072878"/>
          </a:xfrm>
          <a:prstGeom prst="roundRect">
            <a:avLst>
              <a:gd name="adj" fmla="val 2256"/>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chemeClr val="tx1"/>
              </a:solidFill>
            </a:endParaRPr>
          </a:p>
        </p:txBody>
      </p:sp>
      <p:sp>
        <p:nvSpPr>
          <p:cNvPr id="144" name="TextBox 143"/>
          <p:cNvSpPr txBox="1"/>
          <p:nvPr/>
        </p:nvSpPr>
        <p:spPr>
          <a:xfrm>
            <a:off x="7027145" y="6061347"/>
            <a:ext cx="2063590" cy="270285"/>
          </a:xfrm>
          <a:prstGeom prst="rect">
            <a:avLst/>
          </a:prstGeom>
          <a:noFill/>
        </p:spPr>
        <p:txBody>
          <a:bodyPr wrap="none" rtlCol="0">
            <a:spAutoFit/>
          </a:bodyPr>
          <a:lstStyle/>
          <a:p>
            <a:pPr algn="ctr"/>
            <a:r>
              <a:rPr lang="en-US" sz="1122">
                <a:latin typeface="Segoe UI Semibold" panose="020B0702040204020203" pitchFamily="34" charset="0"/>
                <a:cs typeface="Segoe UI Semibold" panose="020B0702040204020203" pitchFamily="34" charset="0"/>
              </a:rPr>
              <a:t>Public Cloud (North Europe)</a:t>
            </a:r>
          </a:p>
        </p:txBody>
      </p:sp>
      <p:pic>
        <p:nvPicPr>
          <p:cNvPr id="155" name="Picture 154"/>
          <p:cNvPicPr>
            <a:picLocks noChangeAspect="1"/>
          </p:cNvPicPr>
          <p:nvPr/>
        </p:nvPicPr>
        <p:blipFill>
          <a:blip r:embed="rId7"/>
          <a:stretch>
            <a:fillRect/>
          </a:stretch>
        </p:blipFill>
        <p:spPr>
          <a:xfrm>
            <a:off x="5970097" y="4826182"/>
            <a:ext cx="1574807" cy="913839"/>
          </a:xfrm>
          <a:prstGeom prst="rect">
            <a:avLst/>
          </a:prstGeom>
        </p:spPr>
      </p:pic>
      <p:sp>
        <p:nvSpPr>
          <p:cNvPr id="89" name="TextBox 88"/>
          <p:cNvSpPr txBox="1"/>
          <p:nvPr/>
        </p:nvSpPr>
        <p:spPr>
          <a:xfrm>
            <a:off x="6433487" y="5229151"/>
            <a:ext cx="572547" cy="270285"/>
          </a:xfrm>
          <a:prstGeom prst="rect">
            <a:avLst/>
          </a:prstGeom>
          <a:noFill/>
        </p:spPr>
        <p:txBody>
          <a:bodyPr wrap="none" rtlCol="0">
            <a:spAutoFit/>
          </a:bodyPr>
          <a:lstStyle/>
          <a:p>
            <a:pPr algn="ctr"/>
            <a:r>
              <a:rPr lang="en-US" sz="1122" dirty="0">
                <a:solidFill>
                  <a:schemeClr val="bg2"/>
                </a:solidFill>
                <a:latin typeface="Segoe UI Semibold" panose="020B0702040204020203" pitchFamily="34" charset="0"/>
                <a:cs typeface="Segoe UI Semibold" panose="020B0702040204020203" pitchFamily="34" charset="0"/>
              </a:rPr>
              <a:t>Azure</a:t>
            </a:r>
          </a:p>
        </p:txBody>
      </p:sp>
      <p:pic>
        <p:nvPicPr>
          <p:cNvPr id="56" name="Picture 55"/>
          <p:cNvPicPr>
            <a:picLocks noChangeAspect="1"/>
          </p:cNvPicPr>
          <p:nvPr/>
        </p:nvPicPr>
        <p:blipFill>
          <a:blip r:embed="rId8"/>
          <a:stretch>
            <a:fillRect/>
          </a:stretch>
        </p:blipFill>
        <p:spPr>
          <a:xfrm>
            <a:off x="3839066" y="4275060"/>
            <a:ext cx="1032473" cy="634831"/>
          </a:xfrm>
          <a:prstGeom prst="rect">
            <a:avLst/>
          </a:prstGeom>
        </p:spPr>
      </p:pic>
      <p:grpSp>
        <p:nvGrpSpPr>
          <p:cNvPr id="6" name="Group 4"/>
          <p:cNvGrpSpPr>
            <a:grpSpLocks noChangeAspect="1"/>
          </p:cNvGrpSpPr>
          <p:nvPr/>
        </p:nvGrpSpPr>
        <p:grpSpPr bwMode="auto">
          <a:xfrm>
            <a:off x="5046006" y="4535108"/>
            <a:ext cx="856506" cy="116575"/>
            <a:chOff x="3116" y="2801"/>
            <a:chExt cx="529" cy="72"/>
          </a:xfrm>
        </p:grpSpPr>
        <p:sp>
          <p:nvSpPr>
            <p:cNvPr id="7" name="AutoShape 3"/>
            <p:cNvSpPr>
              <a:spLocks noChangeAspect="1" noChangeArrowheads="1" noTextEdit="1"/>
            </p:cNvSpPr>
            <p:nvPr/>
          </p:nvSpPr>
          <p:spPr bwMode="auto">
            <a:xfrm>
              <a:off x="3116" y="2801"/>
              <a:ext cx="529"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 name="Freeform 5"/>
            <p:cNvSpPr>
              <a:spLocks/>
            </p:cNvSpPr>
            <p:nvPr/>
          </p:nvSpPr>
          <p:spPr bwMode="auto">
            <a:xfrm>
              <a:off x="3607" y="2802"/>
              <a:ext cx="37" cy="70"/>
            </a:xfrm>
            <a:custGeom>
              <a:avLst/>
              <a:gdLst>
                <a:gd name="T0" fmla="*/ 13 w 76"/>
                <a:gd name="T1" fmla="*/ 140 h 140"/>
                <a:gd name="T2" fmla="*/ 21 w 76"/>
                <a:gd name="T3" fmla="*/ 136 h 140"/>
                <a:gd name="T4" fmla="*/ 66 w 76"/>
                <a:gd name="T5" fmla="*/ 88 h 140"/>
                <a:gd name="T6" fmla="*/ 66 w 76"/>
                <a:gd name="T7" fmla="*/ 53 h 140"/>
                <a:gd name="T8" fmla="*/ 21 w 76"/>
                <a:gd name="T9" fmla="*/ 5 h 140"/>
                <a:gd name="T10" fmla="*/ 5 w 76"/>
                <a:gd name="T11" fmla="*/ 5 h 140"/>
                <a:gd name="T12" fmla="*/ 4 w 76"/>
                <a:gd name="T13" fmla="*/ 21 h 140"/>
                <a:gd name="T14" fmla="*/ 49 w 76"/>
                <a:gd name="T15" fmla="*/ 69 h 140"/>
                <a:gd name="T16" fmla="*/ 51 w 76"/>
                <a:gd name="T17" fmla="*/ 71 h 140"/>
                <a:gd name="T18" fmla="*/ 50 w 76"/>
                <a:gd name="T19" fmla="*/ 73 h 140"/>
                <a:gd name="T20" fmla="*/ 4 w 76"/>
                <a:gd name="T21" fmla="*/ 121 h 140"/>
                <a:gd name="T22" fmla="*/ 5 w 76"/>
                <a:gd name="T23" fmla="*/ 137 h 140"/>
                <a:gd name="T24" fmla="*/ 13 w 76"/>
                <a:gd name="T25"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40">
                  <a:moveTo>
                    <a:pt x="13" y="140"/>
                  </a:moveTo>
                  <a:cubicBezTo>
                    <a:pt x="16" y="140"/>
                    <a:pt x="19" y="139"/>
                    <a:pt x="21" y="136"/>
                  </a:cubicBezTo>
                  <a:cubicBezTo>
                    <a:pt x="66" y="88"/>
                    <a:pt x="66" y="88"/>
                    <a:pt x="66" y="88"/>
                  </a:cubicBezTo>
                  <a:cubicBezTo>
                    <a:pt x="76" y="78"/>
                    <a:pt x="76" y="64"/>
                    <a:pt x="66" y="53"/>
                  </a:cubicBezTo>
                  <a:cubicBezTo>
                    <a:pt x="21" y="5"/>
                    <a:pt x="21" y="5"/>
                    <a:pt x="21" y="5"/>
                  </a:cubicBezTo>
                  <a:cubicBezTo>
                    <a:pt x="17" y="1"/>
                    <a:pt x="9" y="0"/>
                    <a:pt x="5" y="5"/>
                  </a:cubicBezTo>
                  <a:cubicBezTo>
                    <a:pt x="0" y="9"/>
                    <a:pt x="0" y="16"/>
                    <a:pt x="4" y="21"/>
                  </a:cubicBezTo>
                  <a:cubicBezTo>
                    <a:pt x="49" y="69"/>
                    <a:pt x="49" y="69"/>
                    <a:pt x="49" y="69"/>
                  </a:cubicBezTo>
                  <a:cubicBezTo>
                    <a:pt x="50" y="70"/>
                    <a:pt x="51" y="71"/>
                    <a:pt x="51" y="71"/>
                  </a:cubicBezTo>
                  <a:cubicBezTo>
                    <a:pt x="51" y="71"/>
                    <a:pt x="50" y="72"/>
                    <a:pt x="50" y="73"/>
                  </a:cubicBezTo>
                  <a:cubicBezTo>
                    <a:pt x="4" y="121"/>
                    <a:pt x="4" y="121"/>
                    <a:pt x="4" y="121"/>
                  </a:cubicBezTo>
                  <a:cubicBezTo>
                    <a:pt x="0" y="125"/>
                    <a:pt x="0" y="133"/>
                    <a:pt x="5" y="137"/>
                  </a:cubicBezTo>
                  <a:cubicBezTo>
                    <a:pt x="7" y="139"/>
                    <a:pt x="10" y="140"/>
                    <a:pt x="13" y="140"/>
                  </a:cubicBezTo>
                  <a:close/>
                </a:path>
              </a:pathLst>
            </a:custGeom>
            <a:solidFill>
              <a:srgbClr val="4EB1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 name="Freeform 6"/>
            <p:cNvSpPr>
              <a:spLocks/>
            </p:cNvSpPr>
            <p:nvPr/>
          </p:nvSpPr>
          <p:spPr bwMode="auto">
            <a:xfrm>
              <a:off x="3607" y="2802"/>
              <a:ext cx="37" cy="70"/>
            </a:xfrm>
            <a:custGeom>
              <a:avLst/>
              <a:gdLst>
                <a:gd name="T0" fmla="*/ 13 w 76"/>
                <a:gd name="T1" fmla="*/ 140 h 140"/>
                <a:gd name="T2" fmla="*/ 21 w 76"/>
                <a:gd name="T3" fmla="*/ 136 h 140"/>
                <a:gd name="T4" fmla="*/ 66 w 76"/>
                <a:gd name="T5" fmla="*/ 88 h 140"/>
                <a:gd name="T6" fmla="*/ 66 w 76"/>
                <a:gd name="T7" fmla="*/ 53 h 140"/>
                <a:gd name="T8" fmla="*/ 21 w 76"/>
                <a:gd name="T9" fmla="*/ 5 h 140"/>
                <a:gd name="T10" fmla="*/ 5 w 76"/>
                <a:gd name="T11" fmla="*/ 5 h 140"/>
                <a:gd name="T12" fmla="*/ 4 w 76"/>
                <a:gd name="T13" fmla="*/ 21 h 140"/>
                <a:gd name="T14" fmla="*/ 49 w 76"/>
                <a:gd name="T15" fmla="*/ 69 h 140"/>
                <a:gd name="T16" fmla="*/ 51 w 76"/>
                <a:gd name="T17" fmla="*/ 71 h 140"/>
                <a:gd name="T18" fmla="*/ 50 w 76"/>
                <a:gd name="T19" fmla="*/ 73 h 140"/>
                <a:gd name="T20" fmla="*/ 4 w 76"/>
                <a:gd name="T21" fmla="*/ 121 h 140"/>
                <a:gd name="T22" fmla="*/ 5 w 76"/>
                <a:gd name="T23" fmla="*/ 137 h 140"/>
                <a:gd name="T24" fmla="*/ 13 w 76"/>
                <a:gd name="T25"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40">
                  <a:moveTo>
                    <a:pt x="13" y="140"/>
                  </a:moveTo>
                  <a:cubicBezTo>
                    <a:pt x="16" y="140"/>
                    <a:pt x="19" y="139"/>
                    <a:pt x="21" y="136"/>
                  </a:cubicBezTo>
                  <a:cubicBezTo>
                    <a:pt x="66" y="88"/>
                    <a:pt x="66" y="88"/>
                    <a:pt x="66" y="88"/>
                  </a:cubicBezTo>
                  <a:cubicBezTo>
                    <a:pt x="76" y="78"/>
                    <a:pt x="76" y="64"/>
                    <a:pt x="66" y="53"/>
                  </a:cubicBezTo>
                  <a:cubicBezTo>
                    <a:pt x="21" y="5"/>
                    <a:pt x="21" y="5"/>
                    <a:pt x="21" y="5"/>
                  </a:cubicBezTo>
                  <a:cubicBezTo>
                    <a:pt x="17" y="1"/>
                    <a:pt x="9" y="0"/>
                    <a:pt x="5" y="5"/>
                  </a:cubicBezTo>
                  <a:cubicBezTo>
                    <a:pt x="0" y="9"/>
                    <a:pt x="0" y="16"/>
                    <a:pt x="4" y="21"/>
                  </a:cubicBezTo>
                  <a:cubicBezTo>
                    <a:pt x="49" y="69"/>
                    <a:pt x="49" y="69"/>
                    <a:pt x="49" y="69"/>
                  </a:cubicBezTo>
                  <a:cubicBezTo>
                    <a:pt x="50" y="70"/>
                    <a:pt x="51" y="71"/>
                    <a:pt x="51" y="71"/>
                  </a:cubicBezTo>
                  <a:cubicBezTo>
                    <a:pt x="51" y="71"/>
                    <a:pt x="50" y="72"/>
                    <a:pt x="50" y="73"/>
                  </a:cubicBezTo>
                  <a:cubicBezTo>
                    <a:pt x="4" y="121"/>
                    <a:pt x="4" y="121"/>
                    <a:pt x="4" y="121"/>
                  </a:cubicBezTo>
                  <a:cubicBezTo>
                    <a:pt x="0" y="125"/>
                    <a:pt x="0" y="133"/>
                    <a:pt x="5" y="137"/>
                  </a:cubicBezTo>
                  <a:cubicBezTo>
                    <a:pt x="7" y="139"/>
                    <a:pt x="10" y="140"/>
                    <a:pt x="13" y="140"/>
                  </a:cubicBezTo>
                  <a:close/>
                </a:path>
              </a:pathLst>
            </a:custGeom>
            <a:solidFill>
              <a:srgbClr val="FFFFFF"/>
            </a:solidFill>
            <a:ln w="6350" cap="flat">
              <a:solidFill>
                <a:schemeClr val="bg1"/>
              </a:solidFill>
              <a:prstDash val="solid"/>
              <a:miter lim="800000"/>
              <a:headEnd/>
              <a:tailEnd/>
            </a:ln>
          </p:spPr>
          <p:txBody>
            <a:bodyPr vert="horz" wrap="square" lIns="93260" tIns="46630" rIns="93260" bIns="46630" numCol="1" anchor="t" anchorCtr="0" compatLnSpc="1">
              <a:prstTxWarp prst="textNoShape">
                <a:avLst/>
              </a:prstTxWarp>
            </a:bodyPr>
            <a:lstStyle/>
            <a:p>
              <a:endParaRPr lang="en-US" sz="1836"/>
            </a:p>
          </p:txBody>
        </p:sp>
        <p:sp>
          <p:nvSpPr>
            <p:cNvPr id="10" name="Line 7"/>
            <p:cNvSpPr>
              <a:spLocks noChangeShapeType="1"/>
            </p:cNvSpPr>
            <p:nvPr/>
          </p:nvSpPr>
          <p:spPr bwMode="auto">
            <a:xfrm flipH="1">
              <a:off x="3123" y="2838"/>
              <a:ext cx="509" cy="0"/>
            </a:xfrm>
            <a:prstGeom prst="line">
              <a:avLst/>
            </a:prstGeom>
            <a:noFill/>
            <a:ln w="23813"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endParaRPr lang="en-US" sz="1836"/>
            </a:p>
          </p:txBody>
        </p:sp>
      </p:grpSp>
      <p:pic>
        <p:nvPicPr>
          <p:cNvPr id="11" name="Picture 10"/>
          <p:cNvPicPr>
            <a:picLocks noChangeAspect="1"/>
          </p:cNvPicPr>
          <p:nvPr/>
        </p:nvPicPr>
        <p:blipFill>
          <a:blip r:embed="rId9"/>
          <a:stretch>
            <a:fillRect/>
          </a:stretch>
        </p:blipFill>
        <p:spPr>
          <a:xfrm rot="10800000">
            <a:off x="5018835" y="4531757"/>
            <a:ext cx="3649481" cy="170309"/>
          </a:xfrm>
          <a:prstGeom prst="rect">
            <a:avLst/>
          </a:prstGeom>
        </p:spPr>
      </p:pic>
      <p:sp>
        <p:nvSpPr>
          <p:cNvPr id="4" name="Rectangle: Rounded Corners 3"/>
          <p:cNvSpPr/>
          <p:nvPr/>
        </p:nvSpPr>
        <p:spPr>
          <a:xfrm rot="2700000">
            <a:off x="5998828" y="4375835"/>
            <a:ext cx="440229" cy="44022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chemeClr val="tx1"/>
              </a:solidFill>
            </a:endParaRPr>
          </a:p>
        </p:txBody>
      </p:sp>
      <p:pic>
        <p:nvPicPr>
          <p:cNvPr id="55" name="Picture 54"/>
          <p:cNvPicPr>
            <a:picLocks noChangeAspect="1"/>
          </p:cNvPicPr>
          <p:nvPr/>
        </p:nvPicPr>
        <p:blipFill>
          <a:blip r:embed="rId10"/>
          <a:stretch>
            <a:fillRect/>
          </a:stretch>
        </p:blipFill>
        <p:spPr>
          <a:xfrm>
            <a:off x="6105860" y="4397901"/>
            <a:ext cx="221940" cy="327523"/>
          </a:xfrm>
          <a:prstGeom prst="rect">
            <a:avLst/>
          </a:prstGeom>
        </p:spPr>
      </p:pic>
      <p:grpSp>
        <p:nvGrpSpPr>
          <p:cNvPr id="60" name="Group 59"/>
          <p:cNvGrpSpPr/>
          <p:nvPr/>
        </p:nvGrpSpPr>
        <p:grpSpPr>
          <a:xfrm>
            <a:off x="8688400" y="4042492"/>
            <a:ext cx="705836" cy="957157"/>
            <a:chOff x="5351974" y="3963588"/>
            <a:chExt cx="692059" cy="938474"/>
          </a:xfrm>
        </p:grpSpPr>
        <p:pic>
          <p:nvPicPr>
            <p:cNvPr id="73" name="Picture 72"/>
            <p:cNvPicPr>
              <a:picLocks noChangeAspect="1"/>
            </p:cNvPicPr>
            <p:nvPr/>
          </p:nvPicPr>
          <p:blipFill>
            <a:blip r:embed="rId2"/>
            <a:stretch>
              <a:fillRect/>
            </a:stretch>
          </p:blipFill>
          <p:spPr>
            <a:xfrm>
              <a:off x="5351974" y="3963588"/>
              <a:ext cx="692059" cy="938474"/>
            </a:xfrm>
            <a:prstGeom prst="rect">
              <a:avLst/>
            </a:prstGeom>
          </p:spPr>
        </p:pic>
        <p:sp>
          <p:nvSpPr>
            <p:cNvPr id="74" name="TextBox 73"/>
            <p:cNvSpPr txBox="1"/>
            <p:nvPr/>
          </p:nvSpPr>
          <p:spPr>
            <a:xfrm>
              <a:off x="5368417" y="4381784"/>
              <a:ext cx="659156" cy="437684"/>
            </a:xfrm>
            <a:prstGeom prst="rect">
              <a:avLst/>
            </a:prstGeom>
            <a:noFill/>
          </p:spPr>
          <p:txBody>
            <a:bodyPr wrap="none" rtlCol="0">
              <a:spAutoFit/>
            </a:bodyPr>
            <a:lstStyle/>
            <a:p>
              <a:pPr algn="ctr"/>
              <a:r>
                <a:rPr lang="en-US" sz="1122">
                  <a:latin typeface="Segoe UI Semibold" panose="020B0702040204020203" pitchFamily="34" charset="0"/>
                  <a:cs typeface="Segoe UI Semibold" panose="020B0702040204020203" pitchFamily="34" charset="0"/>
                </a:rPr>
                <a:t>Azure </a:t>
              </a:r>
            </a:p>
            <a:p>
              <a:pPr algn="ctr"/>
              <a:r>
                <a:rPr lang="en-US" sz="1122">
                  <a:latin typeface="Segoe UI Semibold" panose="020B0702040204020203" pitchFamily="34" charset="0"/>
                  <a:cs typeface="Segoe UI Semibold" panose="020B0702040204020203" pitchFamily="34" charset="0"/>
                </a:rPr>
                <a:t>Backup</a:t>
              </a:r>
            </a:p>
          </p:txBody>
        </p:sp>
      </p:grpSp>
    </p:spTree>
    <p:extLst>
      <p:ext uri="{BB962C8B-B14F-4D97-AF65-F5344CB8AC3E}">
        <p14:creationId xmlns:p14="http://schemas.microsoft.com/office/powerpoint/2010/main" val="177763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par>
                                <p:cTn id="8" presetID="10" presetClass="exit" presetSubtype="0" fill="hold" nodeType="withEffect">
                                  <p:stCondLst>
                                    <p:cond delay="250"/>
                                  </p:stCondLst>
                                  <p:childTnLst>
                                    <p:animEffect transition="out" filter="fade">
                                      <p:cBhvr>
                                        <p:cTn id="9" dur="500"/>
                                        <p:tgtEl>
                                          <p:spTgt spid="97"/>
                                        </p:tgtEl>
                                      </p:cBhvr>
                                    </p:animEffect>
                                    <p:set>
                                      <p:cBhvr>
                                        <p:cTn id="10" dur="1" fill="hold">
                                          <p:stCondLst>
                                            <p:cond delay="499"/>
                                          </p:stCondLst>
                                        </p:cTn>
                                        <p:tgtEl>
                                          <p:spTgt spid="97"/>
                                        </p:tgtEl>
                                        <p:attrNameLst>
                                          <p:attrName>style.visibility</p:attrName>
                                        </p:attrNameLst>
                                      </p:cBhvr>
                                      <p:to>
                                        <p:strVal val="hidden"/>
                                      </p:to>
                                    </p:set>
                                  </p:childTnLst>
                                </p:cTn>
                              </p:par>
                            </p:childTnLst>
                          </p:cTn>
                        </p:par>
                        <p:par>
                          <p:cTn id="11" fill="hold">
                            <p:stCondLst>
                              <p:cond delay="750"/>
                            </p:stCondLst>
                            <p:childTnLst>
                              <p:par>
                                <p:cTn id="12" presetID="10"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1250"/>
                            </p:stCondLst>
                            <p:childTnLst>
                              <p:par>
                                <p:cTn id="16" presetID="10"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par>
                          <p:cTn id="19" fill="hold">
                            <p:stCondLst>
                              <p:cond delay="1750"/>
                            </p:stCondLst>
                            <p:childTnLst>
                              <p:par>
                                <p:cTn id="20" presetID="10"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500"/>
                                        <p:tgtEl>
                                          <p:spTgt spid="5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mph" presetSubtype="2" fill="hold" nodeType="clickEffect">
                                  <p:stCondLst>
                                    <p:cond delay="0"/>
                                  </p:stCondLst>
                                  <p:childTnLst>
                                    <p:animClr clrSpc="rgb" dir="cw">
                                      <p:cBhvr>
                                        <p:cTn id="26" dur="1000" fill="hold"/>
                                        <p:tgtEl>
                                          <p:spTgt spid="4"/>
                                        </p:tgtEl>
                                        <p:attrNameLst>
                                          <p:attrName>fillcolor</p:attrName>
                                        </p:attrNameLst>
                                      </p:cBhvr>
                                      <p:to>
                                        <a:srgbClr val="92D050"/>
                                      </p:to>
                                    </p:animClr>
                                    <p:set>
                                      <p:cBhvr>
                                        <p:cTn id="27" dur="1000" fill="hold"/>
                                        <p:tgtEl>
                                          <p:spTgt spid="4"/>
                                        </p:tgtEl>
                                        <p:attrNameLst>
                                          <p:attrName>fill.type</p:attrName>
                                        </p:attrNameLst>
                                      </p:cBhvr>
                                      <p:to>
                                        <p:strVal val="solid"/>
                                      </p:to>
                                    </p:set>
                                    <p:set>
                                      <p:cBhvr>
                                        <p:cTn id="28" dur="1000" fill="hold"/>
                                        <p:tgtEl>
                                          <p:spTgt spid="4"/>
                                        </p:tgtEl>
                                        <p:attrNameLst>
                                          <p:attrName>fill.on</p:attrName>
                                        </p:attrNameLst>
                                      </p:cBhvr>
                                      <p:to>
                                        <p:strVal val="true"/>
                                      </p:to>
                                    </p:set>
                                  </p:childTnLst>
                                </p:cTn>
                              </p:par>
                              <p:par>
                                <p:cTn id="29" presetID="10" presetClass="exit" presetSubtype="0" fill="hold" nodeType="withEffect">
                                  <p:stCondLst>
                                    <p:cond delay="0"/>
                                  </p:stCondLst>
                                  <p:childTnLst>
                                    <p:animEffect transition="out" filter="fade">
                                      <p:cBhvr>
                                        <p:cTn id="30" dur="500"/>
                                        <p:tgtEl>
                                          <p:spTgt spid="6"/>
                                        </p:tgtEl>
                                      </p:cBhvr>
                                    </p:animEffect>
                                    <p:set>
                                      <p:cBhvr>
                                        <p:cTn id="31" dur="1" fill="hold">
                                          <p:stCondLst>
                                            <p:cond delay="499"/>
                                          </p:stCondLst>
                                        </p:cTn>
                                        <p:tgtEl>
                                          <p:spTgt spid="6"/>
                                        </p:tgtEl>
                                        <p:attrNameLst>
                                          <p:attrName>style.visibility</p:attrName>
                                        </p:attrNameLst>
                                      </p:cBhvr>
                                      <p:to>
                                        <p:strVal val="hidden"/>
                                      </p:to>
                                    </p:set>
                                  </p:childTnLst>
                                </p:cTn>
                              </p:par>
                            </p:childTnLst>
                          </p:cTn>
                        </p:par>
                        <p:par>
                          <p:cTn id="32" fill="hold">
                            <p:stCondLst>
                              <p:cond delay="1000"/>
                            </p:stCondLst>
                            <p:childTnLst>
                              <p:par>
                                <p:cTn id="33" presetID="2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right)">
                                      <p:cBhvr>
                                        <p:cTn id="35" dur="500"/>
                                        <p:tgtEl>
                                          <p:spTgt spid="11"/>
                                        </p:tgtEl>
                                      </p:cBhvr>
                                    </p:animEffect>
                                  </p:childTnLst>
                                </p:cTn>
                              </p:par>
                              <p:par>
                                <p:cTn id="36" presetID="10" presetClass="exit" presetSubtype="0" fill="hold" nodeType="withEffect">
                                  <p:stCondLst>
                                    <p:cond delay="0"/>
                                  </p:stCondLst>
                                  <p:childTnLst>
                                    <p:animEffect transition="out" filter="fade">
                                      <p:cBhvr>
                                        <p:cTn id="37" dur="500"/>
                                        <p:tgtEl>
                                          <p:spTgt spid="56"/>
                                        </p:tgtEl>
                                      </p:cBhvr>
                                    </p:animEffect>
                                    <p:set>
                                      <p:cBhvr>
                                        <p:cTn id="38" dur="1" fill="hold">
                                          <p:stCondLst>
                                            <p:cond delay="499"/>
                                          </p:stCondLst>
                                        </p:cTn>
                                        <p:tgtEl>
                                          <p:spTgt spid="56"/>
                                        </p:tgtEl>
                                        <p:attrNameLst>
                                          <p:attrName>style.visibility</p:attrName>
                                        </p:attrNameLst>
                                      </p:cBhvr>
                                      <p:to>
                                        <p:strVal val="hidden"/>
                                      </p:to>
                                    </p:set>
                                  </p:childTnLst>
                                </p:cTn>
                              </p:par>
                              <p:par>
                                <p:cTn id="39" presetID="10" presetClass="entr" presetSubtype="0" fill="hold" nodeType="withEffect">
                                  <p:stCondLst>
                                    <p:cond delay="250"/>
                                  </p:stCondLst>
                                  <p:childTnLst>
                                    <p:set>
                                      <p:cBhvr>
                                        <p:cTn id="40" dur="1" fill="hold">
                                          <p:stCondLst>
                                            <p:cond delay="0"/>
                                          </p:stCondLst>
                                        </p:cTn>
                                        <p:tgtEl>
                                          <p:spTgt spid="97"/>
                                        </p:tgtEl>
                                        <p:attrNameLst>
                                          <p:attrName>style.visibility</p:attrName>
                                        </p:attrNameLst>
                                      </p:cBhvr>
                                      <p:to>
                                        <p:strVal val="visible"/>
                                      </p:to>
                                    </p:set>
                                    <p:animEffect transition="in" filter="fade">
                                      <p:cBhvr>
                                        <p:cTn id="41"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120" name="Picture 119"/>
          <p:cNvPicPr>
            <a:picLocks noChangeAspect="1"/>
          </p:cNvPicPr>
          <p:nvPr/>
        </p:nvPicPr>
        <p:blipFill>
          <a:blip r:embed="rId2"/>
          <a:stretch>
            <a:fillRect/>
          </a:stretch>
        </p:blipFill>
        <p:spPr>
          <a:xfrm rot="-5400000">
            <a:off x="8322733" y="4472146"/>
            <a:ext cx="78576" cy="605500"/>
          </a:xfrm>
          <a:prstGeom prst="rect">
            <a:avLst/>
          </a:prstGeom>
        </p:spPr>
      </p:pic>
      <p:pic>
        <p:nvPicPr>
          <p:cNvPr id="5" name="Picture 4"/>
          <p:cNvPicPr>
            <a:picLocks noChangeAspect="1"/>
          </p:cNvPicPr>
          <p:nvPr/>
        </p:nvPicPr>
        <p:blipFill>
          <a:blip r:embed="rId3"/>
          <a:stretch>
            <a:fillRect/>
          </a:stretch>
        </p:blipFill>
        <p:spPr>
          <a:xfrm>
            <a:off x="5690900" y="806424"/>
            <a:ext cx="1028861" cy="820451"/>
          </a:xfrm>
          <a:prstGeom prst="rect">
            <a:avLst/>
          </a:prstGeom>
        </p:spPr>
      </p:pic>
      <p:cxnSp>
        <p:nvCxnSpPr>
          <p:cNvPr id="46" name="Straight Connector 45"/>
          <p:cNvCxnSpPr>
            <a:cxnSpLocks/>
          </p:cNvCxnSpPr>
          <p:nvPr/>
        </p:nvCxnSpPr>
        <p:spPr>
          <a:xfrm>
            <a:off x="6218943" y="1695956"/>
            <a:ext cx="0" cy="4784616"/>
          </a:xfrm>
          <a:prstGeom prst="line">
            <a:avLst/>
          </a:prstGeom>
          <a:ln w="19050">
            <a:solidFill>
              <a:schemeClr val="tx2"/>
            </a:solidFill>
            <a:prstDash val="sysDot"/>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2309652" y="1874379"/>
            <a:ext cx="3426210" cy="4457252"/>
            <a:chOff x="2263706" y="1837794"/>
            <a:chExt cx="3359334" cy="4370252"/>
          </a:xfrm>
        </p:grpSpPr>
        <p:grpSp>
          <p:nvGrpSpPr>
            <p:cNvPr id="97" name="Group 96"/>
            <p:cNvGrpSpPr/>
            <p:nvPr/>
          </p:nvGrpSpPr>
          <p:grpSpPr>
            <a:xfrm>
              <a:off x="3923641" y="3963588"/>
              <a:ext cx="912242" cy="938474"/>
              <a:chOff x="5351974" y="3963588"/>
              <a:chExt cx="912242" cy="938474"/>
            </a:xfrm>
          </p:grpSpPr>
          <p:pic>
            <p:nvPicPr>
              <p:cNvPr id="19" name="Picture 18"/>
              <p:cNvPicPr>
                <a:picLocks noChangeAspect="1"/>
              </p:cNvPicPr>
              <p:nvPr/>
            </p:nvPicPr>
            <p:blipFill>
              <a:blip r:embed="rId4"/>
              <a:stretch>
                <a:fillRect/>
              </a:stretch>
            </p:blipFill>
            <p:spPr>
              <a:xfrm>
                <a:off x="5351974" y="3963588"/>
                <a:ext cx="692059" cy="938474"/>
              </a:xfrm>
              <a:prstGeom prst="rect">
                <a:avLst/>
              </a:prstGeom>
            </p:spPr>
          </p:pic>
          <p:sp>
            <p:nvSpPr>
              <p:cNvPr id="52" name="TextBox 51"/>
              <p:cNvSpPr txBox="1"/>
              <p:nvPr/>
            </p:nvSpPr>
            <p:spPr>
              <a:xfrm>
                <a:off x="5373226" y="4381784"/>
                <a:ext cx="649538" cy="265009"/>
              </a:xfrm>
              <a:prstGeom prst="rect">
                <a:avLst/>
              </a:prstGeom>
              <a:noFill/>
            </p:spPr>
            <p:txBody>
              <a:bodyPr wrap="none" rtlCol="0">
                <a:spAutoFit/>
              </a:bodyPr>
              <a:lstStyle/>
              <a:p>
                <a:pPr algn="ctr" defTabSz="932597">
                  <a:defRPr/>
                </a:pPr>
                <a:r>
                  <a:rPr lang="en-US" sz="1122">
                    <a:latin typeface="Segoe UI Semibold" panose="020B0702040204020203" pitchFamily="34" charset="0"/>
                    <a:cs typeface="Segoe UI Semibold" panose="020B0702040204020203" pitchFamily="34" charset="0"/>
                  </a:rPr>
                  <a:t>MySQL</a:t>
                </a:r>
              </a:p>
            </p:txBody>
          </p:sp>
          <p:pic>
            <p:nvPicPr>
              <p:cNvPr id="75" name="Picture 74"/>
              <p:cNvPicPr>
                <a:picLocks noChangeAspect="1"/>
              </p:cNvPicPr>
              <p:nvPr/>
            </p:nvPicPr>
            <p:blipFill>
              <a:blip r:embed="rId5"/>
              <a:stretch>
                <a:fillRect/>
              </a:stretch>
            </p:blipFill>
            <p:spPr>
              <a:xfrm>
                <a:off x="5962120" y="4359968"/>
                <a:ext cx="302096" cy="302096"/>
              </a:xfrm>
              <a:prstGeom prst="rect">
                <a:avLst/>
              </a:prstGeom>
            </p:spPr>
          </p:pic>
        </p:grpSp>
        <p:grpSp>
          <p:nvGrpSpPr>
            <p:cNvPr id="94" name="Group 93"/>
            <p:cNvGrpSpPr/>
            <p:nvPr/>
          </p:nvGrpSpPr>
          <p:grpSpPr>
            <a:xfrm>
              <a:off x="2915817" y="2745990"/>
              <a:ext cx="2707223" cy="812675"/>
              <a:chOff x="4344150" y="2745990"/>
              <a:chExt cx="2707223" cy="812675"/>
            </a:xfrm>
          </p:grpSpPr>
          <p:cxnSp>
            <p:nvCxnSpPr>
              <p:cNvPr id="48" name="Straight Connector 47"/>
              <p:cNvCxnSpPr/>
              <p:nvPr/>
            </p:nvCxnSpPr>
            <p:spPr>
              <a:xfrm>
                <a:off x="4344150" y="3558665"/>
                <a:ext cx="2707223" cy="0"/>
              </a:xfrm>
              <a:prstGeom prst="lin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sp>
            <p:nvSpPr>
              <p:cNvPr id="76" name="TextBox 75"/>
              <p:cNvSpPr txBox="1"/>
              <p:nvPr/>
            </p:nvSpPr>
            <p:spPr>
              <a:xfrm>
                <a:off x="6254174" y="2745990"/>
                <a:ext cx="782320" cy="217880"/>
              </a:xfrm>
              <a:prstGeom prst="rect">
                <a:avLst/>
              </a:prstGeom>
              <a:noFill/>
            </p:spPr>
            <p:txBody>
              <a:bodyPr wrap="square" rtlCol="0">
                <a:spAutoFit/>
              </a:bodyPr>
              <a:lstStyle/>
              <a:p>
                <a:pPr algn="r" defTabSz="932597">
                  <a:defRPr/>
                </a:pPr>
                <a:r>
                  <a:rPr lang="en-US" sz="816" dirty="0">
                    <a:latin typeface="Calibri" panose="020F0502020204030204"/>
                  </a:rPr>
                  <a:t>App Tier</a:t>
                </a:r>
              </a:p>
            </p:txBody>
          </p:sp>
        </p:grpSp>
        <p:pic>
          <p:nvPicPr>
            <p:cNvPr id="16" name="Picture 15"/>
            <p:cNvPicPr>
              <a:picLocks noChangeAspect="1"/>
            </p:cNvPicPr>
            <p:nvPr/>
          </p:nvPicPr>
          <p:blipFill>
            <a:blip r:embed="rId6"/>
            <a:stretch>
              <a:fillRect/>
            </a:stretch>
          </p:blipFill>
          <p:spPr>
            <a:xfrm>
              <a:off x="3557558" y="3396613"/>
              <a:ext cx="1429899" cy="752039"/>
            </a:xfrm>
            <a:prstGeom prst="rect">
              <a:avLst/>
            </a:prstGeom>
          </p:spPr>
        </p:pic>
        <p:sp>
          <p:nvSpPr>
            <p:cNvPr id="22" name="Rectangle: Rounded Corners 21"/>
            <p:cNvSpPr/>
            <p:nvPr/>
          </p:nvSpPr>
          <p:spPr>
            <a:xfrm>
              <a:off x="2907064" y="1837794"/>
              <a:ext cx="2706982" cy="3993380"/>
            </a:xfrm>
            <a:prstGeom prst="roundRect">
              <a:avLst>
                <a:gd name="adj" fmla="val 2256"/>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US" sz="1836">
                <a:solidFill>
                  <a:schemeClr val="tx1"/>
                </a:solidFill>
                <a:latin typeface="Calibri" panose="020F0502020204030204"/>
              </a:endParaRPr>
            </a:p>
          </p:txBody>
        </p:sp>
        <p:grpSp>
          <p:nvGrpSpPr>
            <p:cNvPr id="92" name="Group 91"/>
            <p:cNvGrpSpPr/>
            <p:nvPr/>
          </p:nvGrpSpPr>
          <p:grpSpPr>
            <a:xfrm>
              <a:off x="2915817" y="1882390"/>
              <a:ext cx="2707223" cy="848818"/>
              <a:chOff x="4344150" y="1882390"/>
              <a:chExt cx="2707223" cy="848818"/>
            </a:xfrm>
          </p:grpSpPr>
          <p:cxnSp>
            <p:nvCxnSpPr>
              <p:cNvPr id="24" name="Straight Connector 23"/>
              <p:cNvCxnSpPr/>
              <p:nvPr/>
            </p:nvCxnSpPr>
            <p:spPr>
              <a:xfrm>
                <a:off x="4344150" y="2731208"/>
                <a:ext cx="2707223" cy="0"/>
              </a:xfrm>
              <a:prstGeom prst="lin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sp>
            <p:nvSpPr>
              <p:cNvPr id="47" name="TextBox 46"/>
              <p:cNvSpPr txBox="1"/>
              <p:nvPr/>
            </p:nvSpPr>
            <p:spPr>
              <a:xfrm>
                <a:off x="6254174" y="1882390"/>
                <a:ext cx="782320" cy="217880"/>
              </a:xfrm>
              <a:prstGeom prst="rect">
                <a:avLst/>
              </a:prstGeom>
              <a:noFill/>
            </p:spPr>
            <p:txBody>
              <a:bodyPr wrap="square" rtlCol="0">
                <a:spAutoFit/>
              </a:bodyPr>
              <a:lstStyle/>
              <a:p>
                <a:pPr algn="r" defTabSz="932597">
                  <a:defRPr/>
                </a:pPr>
                <a:r>
                  <a:rPr lang="en-US" sz="816" dirty="0">
                    <a:latin typeface="Calibri" panose="020F0502020204030204"/>
                  </a:rPr>
                  <a:t>Web Tier</a:t>
                </a:r>
              </a:p>
            </p:txBody>
          </p:sp>
        </p:grpSp>
        <p:grpSp>
          <p:nvGrpSpPr>
            <p:cNvPr id="65" name="Group 64"/>
            <p:cNvGrpSpPr/>
            <p:nvPr/>
          </p:nvGrpSpPr>
          <p:grpSpPr>
            <a:xfrm>
              <a:off x="3095137" y="2973439"/>
              <a:ext cx="977359" cy="449547"/>
              <a:chOff x="3436350" y="2116612"/>
              <a:chExt cx="977359" cy="449547"/>
            </a:xfrm>
          </p:grpSpPr>
          <p:sp>
            <p:nvSpPr>
              <p:cNvPr id="66" name="Rectangle: Rounded Corners 65"/>
              <p:cNvSpPr/>
              <p:nvPr/>
            </p:nvSpPr>
            <p:spPr>
              <a:xfrm>
                <a:off x="3436350" y="2116612"/>
                <a:ext cx="977359" cy="449547"/>
              </a:xfrm>
              <a:prstGeom prst="roundRect">
                <a:avLst>
                  <a:gd name="adj" fmla="val 733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US" sz="1836">
                  <a:solidFill>
                    <a:schemeClr val="tx1"/>
                  </a:solidFill>
                  <a:latin typeface="Calibri" panose="020F0502020204030204"/>
                </a:endParaRPr>
              </a:p>
            </p:txBody>
          </p:sp>
          <p:sp>
            <p:nvSpPr>
              <p:cNvPr id="67" name="Rectangle 66"/>
              <p:cNvSpPr/>
              <p:nvPr/>
            </p:nvSpPr>
            <p:spPr>
              <a:xfrm>
                <a:off x="3443374" y="2144208"/>
                <a:ext cx="823424" cy="381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32597">
                  <a:lnSpc>
                    <a:spcPts val="1122"/>
                  </a:lnSpc>
                  <a:defRPr/>
                </a:pPr>
                <a:r>
                  <a:rPr lang="en-US" sz="1122">
                    <a:solidFill>
                      <a:schemeClr val="tx1"/>
                    </a:solidFill>
                    <a:latin typeface="Segoe UI Semibold" panose="020B0702040204020203" pitchFamily="34" charset="0"/>
                    <a:cs typeface="Segoe UI Semibold" panose="020B0702040204020203" pitchFamily="34" charset="0"/>
                  </a:rPr>
                  <a:t>PHP</a:t>
                </a:r>
              </a:p>
            </p:txBody>
          </p:sp>
          <p:pic>
            <p:nvPicPr>
              <p:cNvPr id="68" name="Picture 67"/>
              <p:cNvPicPr>
                <a:picLocks noChangeAspect="1"/>
              </p:cNvPicPr>
              <p:nvPr/>
            </p:nvPicPr>
            <p:blipFill>
              <a:blip r:embed="rId5"/>
              <a:stretch>
                <a:fillRect/>
              </a:stretch>
            </p:blipFill>
            <p:spPr>
              <a:xfrm>
                <a:off x="4065079" y="2184160"/>
                <a:ext cx="302096" cy="302096"/>
              </a:xfrm>
              <a:prstGeom prst="rect">
                <a:avLst/>
              </a:prstGeom>
            </p:spPr>
          </p:pic>
        </p:grpSp>
        <p:grpSp>
          <p:nvGrpSpPr>
            <p:cNvPr id="69" name="Group 68"/>
            <p:cNvGrpSpPr/>
            <p:nvPr/>
          </p:nvGrpSpPr>
          <p:grpSpPr>
            <a:xfrm>
              <a:off x="4470123" y="2973439"/>
              <a:ext cx="977359" cy="449547"/>
              <a:chOff x="3436350" y="2116612"/>
              <a:chExt cx="977359" cy="449547"/>
            </a:xfrm>
          </p:grpSpPr>
          <p:sp>
            <p:nvSpPr>
              <p:cNvPr id="70" name="Rectangle: Rounded Corners 69"/>
              <p:cNvSpPr/>
              <p:nvPr/>
            </p:nvSpPr>
            <p:spPr>
              <a:xfrm>
                <a:off x="3436350" y="2116612"/>
                <a:ext cx="977359" cy="449547"/>
              </a:xfrm>
              <a:prstGeom prst="roundRect">
                <a:avLst>
                  <a:gd name="adj" fmla="val 733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US" sz="1836">
                  <a:solidFill>
                    <a:schemeClr val="tx1"/>
                  </a:solidFill>
                  <a:latin typeface="Calibri" panose="020F0502020204030204"/>
                </a:endParaRPr>
              </a:p>
            </p:txBody>
          </p:sp>
          <p:sp>
            <p:nvSpPr>
              <p:cNvPr id="71" name="Rectangle 70"/>
              <p:cNvSpPr/>
              <p:nvPr/>
            </p:nvSpPr>
            <p:spPr>
              <a:xfrm>
                <a:off x="3443374" y="2144208"/>
                <a:ext cx="823424" cy="381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32597">
                  <a:lnSpc>
                    <a:spcPts val="1122"/>
                  </a:lnSpc>
                  <a:defRPr/>
                </a:pPr>
                <a:r>
                  <a:rPr lang="en-US" sz="1122">
                    <a:solidFill>
                      <a:schemeClr val="tx1"/>
                    </a:solidFill>
                    <a:latin typeface="Segoe UI Semibold" panose="020B0702040204020203" pitchFamily="34" charset="0"/>
                    <a:cs typeface="Segoe UI Semibold" panose="020B0702040204020203" pitchFamily="34" charset="0"/>
                  </a:rPr>
                  <a:t>PHP</a:t>
                </a:r>
              </a:p>
            </p:txBody>
          </p:sp>
          <p:pic>
            <p:nvPicPr>
              <p:cNvPr id="72" name="Picture 71"/>
              <p:cNvPicPr>
                <a:picLocks noChangeAspect="1"/>
              </p:cNvPicPr>
              <p:nvPr/>
            </p:nvPicPr>
            <p:blipFill>
              <a:blip r:embed="rId5"/>
              <a:stretch>
                <a:fillRect/>
              </a:stretch>
            </p:blipFill>
            <p:spPr>
              <a:xfrm>
                <a:off x="4065079" y="2184160"/>
                <a:ext cx="302096" cy="302096"/>
              </a:xfrm>
              <a:prstGeom prst="rect">
                <a:avLst/>
              </a:prstGeom>
            </p:spPr>
          </p:pic>
        </p:grpSp>
        <p:sp>
          <p:nvSpPr>
            <p:cNvPr id="77" name="TextBox 76"/>
            <p:cNvSpPr txBox="1"/>
            <p:nvPr/>
          </p:nvSpPr>
          <p:spPr>
            <a:xfrm>
              <a:off x="4825841" y="3592657"/>
              <a:ext cx="782320" cy="217880"/>
            </a:xfrm>
            <a:prstGeom prst="rect">
              <a:avLst/>
            </a:prstGeom>
            <a:noFill/>
          </p:spPr>
          <p:txBody>
            <a:bodyPr wrap="square" rtlCol="0">
              <a:spAutoFit/>
            </a:bodyPr>
            <a:lstStyle/>
            <a:p>
              <a:pPr algn="r" defTabSz="932597">
                <a:defRPr/>
              </a:pPr>
              <a:r>
                <a:rPr lang="en-US" sz="816" dirty="0">
                  <a:latin typeface="Calibri" panose="020F0502020204030204"/>
                </a:rPr>
                <a:t>Db Tier</a:t>
              </a:r>
            </a:p>
          </p:txBody>
        </p:sp>
        <p:grpSp>
          <p:nvGrpSpPr>
            <p:cNvPr id="95" name="Group 94"/>
            <p:cNvGrpSpPr/>
            <p:nvPr/>
          </p:nvGrpSpPr>
          <p:grpSpPr>
            <a:xfrm>
              <a:off x="2915817" y="5000719"/>
              <a:ext cx="2707223" cy="228831"/>
              <a:chOff x="4344150" y="5000719"/>
              <a:chExt cx="2707223" cy="228831"/>
            </a:xfrm>
          </p:grpSpPr>
          <p:cxnSp>
            <p:nvCxnSpPr>
              <p:cNvPr id="49" name="Straight Connector 48"/>
              <p:cNvCxnSpPr/>
              <p:nvPr/>
            </p:nvCxnSpPr>
            <p:spPr>
              <a:xfrm>
                <a:off x="4344150" y="5000719"/>
                <a:ext cx="2707223" cy="0"/>
              </a:xfrm>
              <a:prstGeom prst="lin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sp>
            <p:nvSpPr>
              <p:cNvPr id="78" name="TextBox 77"/>
              <p:cNvSpPr txBox="1"/>
              <p:nvPr/>
            </p:nvSpPr>
            <p:spPr>
              <a:xfrm>
                <a:off x="6254174" y="5011670"/>
                <a:ext cx="782320" cy="217880"/>
              </a:xfrm>
              <a:prstGeom prst="rect">
                <a:avLst/>
              </a:prstGeom>
              <a:noFill/>
            </p:spPr>
            <p:txBody>
              <a:bodyPr wrap="square" rtlCol="0">
                <a:spAutoFit/>
              </a:bodyPr>
              <a:lstStyle/>
              <a:p>
                <a:pPr algn="r" defTabSz="932597">
                  <a:defRPr/>
                </a:pPr>
                <a:r>
                  <a:rPr lang="en-US" sz="816" dirty="0">
                    <a:latin typeface="Calibri" panose="020F0502020204030204"/>
                  </a:rPr>
                  <a:t>Hypervisor</a:t>
                </a:r>
              </a:p>
            </p:txBody>
          </p:sp>
        </p:grpSp>
        <p:sp>
          <p:nvSpPr>
            <p:cNvPr id="79" name="TextBox 78"/>
            <p:cNvSpPr txBox="1"/>
            <p:nvPr/>
          </p:nvSpPr>
          <p:spPr>
            <a:xfrm>
              <a:off x="3789536" y="5292797"/>
              <a:ext cx="987351" cy="259836"/>
            </a:xfrm>
            <a:prstGeom prst="rect">
              <a:avLst/>
            </a:prstGeom>
            <a:noFill/>
          </p:spPr>
          <p:txBody>
            <a:bodyPr wrap="none" rtlCol="0">
              <a:spAutoFit/>
            </a:bodyPr>
            <a:lstStyle/>
            <a:p>
              <a:pPr algn="ctr" defTabSz="932597">
                <a:defRPr/>
              </a:pPr>
              <a:r>
                <a:rPr lang="en-US" sz="1122">
                  <a:latin typeface="Segoe UI Semibold" panose="020B0702040204020203" pitchFamily="34" charset="0"/>
                  <a:cs typeface="Segoe UI Semibold" panose="020B0702040204020203" pitchFamily="34" charset="0"/>
                </a:rPr>
                <a:t>VMware ESX</a:t>
              </a:r>
            </a:p>
          </p:txBody>
        </p:sp>
        <p:sp>
          <p:nvSpPr>
            <p:cNvPr id="80" name="TextBox 79"/>
            <p:cNvSpPr txBox="1"/>
            <p:nvPr/>
          </p:nvSpPr>
          <p:spPr>
            <a:xfrm>
              <a:off x="3459113" y="5943037"/>
              <a:ext cx="1648208" cy="265009"/>
            </a:xfrm>
            <a:prstGeom prst="rect">
              <a:avLst/>
            </a:prstGeom>
            <a:noFill/>
          </p:spPr>
          <p:txBody>
            <a:bodyPr wrap="none" rtlCol="0">
              <a:spAutoFit/>
            </a:bodyPr>
            <a:lstStyle/>
            <a:p>
              <a:pPr algn="ctr" defTabSz="932597">
                <a:defRPr/>
              </a:pPr>
              <a:r>
                <a:rPr lang="en-US" sz="1122">
                  <a:latin typeface="Segoe UI Semibold" panose="020B0702040204020203" pitchFamily="34" charset="0"/>
                  <a:cs typeface="Segoe UI Semibold" panose="020B0702040204020203" pitchFamily="34" charset="0"/>
                </a:rPr>
                <a:t>On-Premises (London)</a:t>
              </a:r>
            </a:p>
          </p:txBody>
        </p:sp>
        <p:sp>
          <p:nvSpPr>
            <p:cNvPr id="88" name="Rectangle 87"/>
            <p:cNvSpPr/>
            <p:nvPr/>
          </p:nvSpPr>
          <p:spPr>
            <a:xfrm>
              <a:off x="2652619" y="5615093"/>
              <a:ext cx="601539" cy="378133"/>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US" sz="1836">
                <a:solidFill>
                  <a:schemeClr val="tx1"/>
                </a:solidFill>
                <a:latin typeface="Calibri" panose="020F0502020204030204"/>
              </a:endParaRPr>
            </a:p>
          </p:txBody>
        </p:sp>
        <p:pic>
          <p:nvPicPr>
            <p:cNvPr id="14" name="Picture 13"/>
            <p:cNvPicPr>
              <a:picLocks noChangeAspect="1"/>
            </p:cNvPicPr>
            <p:nvPr/>
          </p:nvPicPr>
          <p:blipFill>
            <a:blip r:embed="rId2"/>
            <a:stretch>
              <a:fillRect/>
            </a:stretch>
          </p:blipFill>
          <p:spPr>
            <a:xfrm>
              <a:off x="3513479" y="2184160"/>
              <a:ext cx="99987" cy="770494"/>
            </a:xfrm>
            <a:prstGeom prst="rect">
              <a:avLst/>
            </a:prstGeom>
          </p:spPr>
        </p:pic>
        <p:pic>
          <p:nvPicPr>
            <p:cNvPr id="42" name="Picture 41"/>
            <p:cNvPicPr>
              <a:picLocks noChangeAspect="1"/>
            </p:cNvPicPr>
            <p:nvPr/>
          </p:nvPicPr>
          <p:blipFill>
            <a:blip r:embed="rId2"/>
            <a:stretch>
              <a:fillRect/>
            </a:stretch>
          </p:blipFill>
          <p:spPr>
            <a:xfrm>
              <a:off x="4922555" y="2184160"/>
              <a:ext cx="99987" cy="770494"/>
            </a:xfrm>
            <a:prstGeom prst="rect">
              <a:avLst/>
            </a:prstGeom>
          </p:spPr>
        </p:pic>
        <p:grpSp>
          <p:nvGrpSpPr>
            <p:cNvPr id="51" name="Group 50"/>
            <p:cNvGrpSpPr/>
            <p:nvPr/>
          </p:nvGrpSpPr>
          <p:grpSpPr>
            <a:xfrm>
              <a:off x="3095137" y="2116612"/>
              <a:ext cx="977359" cy="449547"/>
              <a:chOff x="3436350" y="2116612"/>
              <a:chExt cx="977359" cy="449547"/>
            </a:xfrm>
          </p:grpSpPr>
          <p:sp>
            <p:nvSpPr>
              <p:cNvPr id="44" name="Rectangle: Rounded Corners 43"/>
              <p:cNvSpPr/>
              <p:nvPr/>
            </p:nvSpPr>
            <p:spPr>
              <a:xfrm>
                <a:off x="3436350" y="2116612"/>
                <a:ext cx="977359" cy="449547"/>
              </a:xfrm>
              <a:prstGeom prst="roundRect">
                <a:avLst>
                  <a:gd name="adj" fmla="val 733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US" sz="1836">
                  <a:solidFill>
                    <a:schemeClr val="tx1"/>
                  </a:solidFill>
                  <a:latin typeface="Calibri" panose="020F0502020204030204"/>
                </a:endParaRPr>
              </a:p>
            </p:txBody>
          </p:sp>
          <p:sp>
            <p:nvSpPr>
              <p:cNvPr id="50" name="Rectangle 49"/>
              <p:cNvSpPr/>
              <p:nvPr/>
            </p:nvSpPr>
            <p:spPr>
              <a:xfrm>
                <a:off x="3443374" y="2144208"/>
                <a:ext cx="823424" cy="381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32597">
                  <a:lnSpc>
                    <a:spcPts val="1122"/>
                  </a:lnSpc>
                  <a:defRPr/>
                </a:pPr>
                <a:r>
                  <a:rPr lang="en-US" sz="1122">
                    <a:solidFill>
                      <a:schemeClr val="tx1"/>
                    </a:solidFill>
                    <a:latin typeface="Segoe UI Semibold" panose="020B0702040204020203" pitchFamily="34" charset="0"/>
                    <a:cs typeface="Segoe UI Semibold" panose="020B0702040204020203" pitchFamily="34" charset="0"/>
                  </a:rPr>
                  <a:t>Linux</a:t>
                </a:r>
                <a:br>
                  <a:rPr lang="en-US" sz="1122">
                    <a:solidFill>
                      <a:schemeClr val="tx1"/>
                    </a:solidFill>
                    <a:latin typeface="Segoe UI Semibold" panose="020B0702040204020203" pitchFamily="34" charset="0"/>
                    <a:cs typeface="Segoe UI Semibold" panose="020B0702040204020203" pitchFamily="34" charset="0"/>
                  </a:rPr>
                </a:br>
                <a:r>
                  <a:rPr lang="en-US" sz="1122">
                    <a:solidFill>
                      <a:schemeClr val="tx1"/>
                    </a:solidFill>
                    <a:latin typeface="Segoe UI Semibold" panose="020B0702040204020203" pitchFamily="34" charset="0"/>
                    <a:cs typeface="Segoe UI Semibold" panose="020B0702040204020203" pitchFamily="34" charset="0"/>
                  </a:rPr>
                  <a:t>Apache</a:t>
                </a:r>
              </a:p>
            </p:txBody>
          </p:sp>
          <p:pic>
            <p:nvPicPr>
              <p:cNvPr id="59" name="Picture 58"/>
              <p:cNvPicPr>
                <a:picLocks noChangeAspect="1"/>
              </p:cNvPicPr>
              <p:nvPr/>
            </p:nvPicPr>
            <p:blipFill>
              <a:blip r:embed="rId5"/>
              <a:stretch>
                <a:fillRect/>
              </a:stretch>
            </p:blipFill>
            <p:spPr>
              <a:xfrm>
                <a:off x="4065079" y="2184160"/>
                <a:ext cx="302096" cy="302096"/>
              </a:xfrm>
              <a:prstGeom prst="rect">
                <a:avLst/>
              </a:prstGeom>
            </p:spPr>
          </p:pic>
        </p:grpSp>
        <p:grpSp>
          <p:nvGrpSpPr>
            <p:cNvPr id="61" name="Group 60"/>
            <p:cNvGrpSpPr/>
            <p:nvPr/>
          </p:nvGrpSpPr>
          <p:grpSpPr>
            <a:xfrm>
              <a:off x="4470123" y="2116612"/>
              <a:ext cx="977359" cy="449547"/>
              <a:chOff x="3436350" y="2116612"/>
              <a:chExt cx="977359" cy="449547"/>
            </a:xfrm>
          </p:grpSpPr>
          <p:sp>
            <p:nvSpPr>
              <p:cNvPr id="62" name="Rectangle: Rounded Corners 61"/>
              <p:cNvSpPr/>
              <p:nvPr/>
            </p:nvSpPr>
            <p:spPr>
              <a:xfrm>
                <a:off x="3436350" y="2116612"/>
                <a:ext cx="977359" cy="449547"/>
              </a:xfrm>
              <a:prstGeom prst="roundRect">
                <a:avLst>
                  <a:gd name="adj" fmla="val 733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US" sz="1836">
                  <a:solidFill>
                    <a:schemeClr val="tx1"/>
                  </a:solidFill>
                  <a:latin typeface="Calibri" panose="020F0502020204030204"/>
                </a:endParaRPr>
              </a:p>
            </p:txBody>
          </p:sp>
          <p:sp>
            <p:nvSpPr>
              <p:cNvPr id="63" name="Rectangle 62"/>
              <p:cNvSpPr/>
              <p:nvPr/>
            </p:nvSpPr>
            <p:spPr>
              <a:xfrm>
                <a:off x="3443374" y="2144208"/>
                <a:ext cx="823424" cy="381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32597">
                  <a:lnSpc>
                    <a:spcPts val="1122"/>
                  </a:lnSpc>
                  <a:defRPr/>
                </a:pPr>
                <a:r>
                  <a:rPr lang="en-US" sz="1122">
                    <a:solidFill>
                      <a:schemeClr val="tx1"/>
                    </a:solidFill>
                    <a:latin typeface="Segoe UI Semibold" panose="020B0702040204020203" pitchFamily="34" charset="0"/>
                    <a:cs typeface="Segoe UI Semibold" panose="020B0702040204020203" pitchFamily="34" charset="0"/>
                  </a:rPr>
                  <a:t>Linux</a:t>
                </a:r>
                <a:br>
                  <a:rPr lang="en-US" sz="1122">
                    <a:solidFill>
                      <a:schemeClr val="tx1"/>
                    </a:solidFill>
                    <a:latin typeface="Segoe UI Semibold" panose="020B0702040204020203" pitchFamily="34" charset="0"/>
                    <a:cs typeface="Segoe UI Semibold" panose="020B0702040204020203" pitchFamily="34" charset="0"/>
                  </a:rPr>
                </a:br>
                <a:r>
                  <a:rPr lang="en-US" sz="1122">
                    <a:solidFill>
                      <a:schemeClr val="tx1"/>
                    </a:solidFill>
                    <a:latin typeface="Segoe UI Semibold" panose="020B0702040204020203" pitchFamily="34" charset="0"/>
                    <a:cs typeface="Segoe UI Semibold" panose="020B0702040204020203" pitchFamily="34" charset="0"/>
                  </a:rPr>
                  <a:t>Apache</a:t>
                </a:r>
              </a:p>
            </p:txBody>
          </p:sp>
          <p:pic>
            <p:nvPicPr>
              <p:cNvPr id="64" name="Picture 63"/>
              <p:cNvPicPr>
                <a:picLocks noChangeAspect="1"/>
              </p:cNvPicPr>
              <p:nvPr/>
            </p:nvPicPr>
            <p:blipFill>
              <a:blip r:embed="rId5"/>
              <a:stretch>
                <a:fillRect/>
              </a:stretch>
            </p:blipFill>
            <p:spPr>
              <a:xfrm>
                <a:off x="4065079" y="2184160"/>
                <a:ext cx="302096" cy="302096"/>
              </a:xfrm>
              <a:prstGeom prst="rect">
                <a:avLst/>
              </a:prstGeom>
            </p:spPr>
          </p:pic>
        </p:grpSp>
        <p:pic>
          <p:nvPicPr>
            <p:cNvPr id="96" name="Picture 95"/>
            <p:cNvPicPr>
              <a:picLocks noChangeAspect="1"/>
            </p:cNvPicPr>
            <p:nvPr/>
          </p:nvPicPr>
          <p:blipFill>
            <a:blip r:embed="rId7"/>
            <a:stretch>
              <a:fillRect/>
            </a:stretch>
          </p:blipFill>
          <p:spPr>
            <a:xfrm>
              <a:off x="2263706" y="4108472"/>
              <a:ext cx="991162" cy="1997770"/>
            </a:xfrm>
            <a:prstGeom prst="rect">
              <a:avLst/>
            </a:prstGeom>
          </p:spPr>
        </p:pic>
      </p:grpSp>
      <p:grpSp>
        <p:nvGrpSpPr>
          <p:cNvPr id="8" name="Group 7"/>
          <p:cNvGrpSpPr/>
          <p:nvPr/>
        </p:nvGrpSpPr>
        <p:grpSpPr>
          <a:xfrm>
            <a:off x="6655387" y="1874379"/>
            <a:ext cx="3297905" cy="4457252"/>
            <a:chOff x="6524617" y="1837794"/>
            <a:chExt cx="3233534" cy="4370252"/>
          </a:xfrm>
        </p:grpSpPr>
        <p:sp>
          <p:nvSpPr>
            <p:cNvPr id="73" name="Rectangle: Rounded Corners 72"/>
            <p:cNvSpPr/>
            <p:nvPr/>
          </p:nvSpPr>
          <p:spPr>
            <a:xfrm>
              <a:off x="6524617" y="1837794"/>
              <a:ext cx="3232841" cy="3993380"/>
            </a:xfrm>
            <a:prstGeom prst="roundRect">
              <a:avLst>
                <a:gd name="adj" fmla="val 2256"/>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US" sz="1836">
                <a:solidFill>
                  <a:schemeClr val="tx1"/>
                </a:solidFill>
                <a:latin typeface="Calibri" panose="020F0502020204030204"/>
              </a:endParaRPr>
            </a:p>
          </p:txBody>
        </p:sp>
        <p:sp>
          <p:nvSpPr>
            <p:cNvPr id="74" name="TextBox 73"/>
            <p:cNvSpPr txBox="1"/>
            <p:nvPr/>
          </p:nvSpPr>
          <p:spPr>
            <a:xfrm>
              <a:off x="6889119" y="5943037"/>
              <a:ext cx="2023311" cy="265009"/>
            </a:xfrm>
            <a:prstGeom prst="rect">
              <a:avLst/>
            </a:prstGeom>
            <a:noFill/>
          </p:spPr>
          <p:txBody>
            <a:bodyPr wrap="none" rtlCol="0">
              <a:spAutoFit/>
            </a:bodyPr>
            <a:lstStyle/>
            <a:p>
              <a:pPr algn="ctr" defTabSz="932597">
                <a:defRPr/>
              </a:pPr>
              <a:r>
                <a:rPr lang="en-US" sz="1122">
                  <a:latin typeface="Segoe UI Semibold" panose="020B0702040204020203" pitchFamily="34" charset="0"/>
                  <a:cs typeface="Segoe UI Semibold" panose="020B0702040204020203" pitchFamily="34" charset="0"/>
                </a:rPr>
                <a:t>Public Cloud (North Europe)</a:t>
              </a:r>
            </a:p>
          </p:txBody>
        </p:sp>
        <p:grpSp>
          <p:nvGrpSpPr>
            <p:cNvPr id="81" name="Group 80"/>
            <p:cNvGrpSpPr/>
            <p:nvPr/>
          </p:nvGrpSpPr>
          <p:grpSpPr>
            <a:xfrm>
              <a:off x="7541194" y="3963588"/>
              <a:ext cx="912242" cy="938474"/>
              <a:chOff x="5351974" y="3963588"/>
              <a:chExt cx="912242" cy="938474"/>
            </a:xfrm>
          </p:grpSpPr>
          <p:pic>
            <p:nvPicPr>
              <p:cNvPr id="82" name="Picture 81"/>
              <p:cNvPicPr>
                <a:picLocks noChangeAspect="1"/>
              </p:cNvPicPr>
              <p:nvPr/>
            </p:nvPicPr>
            <p:blipFill>
              <a:blip r:embed="rId4"/>
              <a:stretch>
                <a:fillRect/>
              </a:stretch>
            </p:blipFill>
            <p:spPr>
              <a:xfrm>
                <a:off x="5351974" y="3963588"/>
                <a:ext cx="692059" cy="938474"/>
              </a:xfrm>
              <a:prstGeom prst="rect">
                <a:avLst/>
              </a:prstGeom>
            </p:spPr>
          </p:pic>
          <p:sp>
            <p:nvSpPr>
              <p:cNvPr id="83" name="TextBox 82"/>
              <p:cNvSpPr txBox="1"/>
              <p:nvPr/>
            </p:nvSpPr>
            <p:spPr>
              <a:xfrm>
                <a:off x="5373226" y="4381784"/>
                <a:ext cx="649538" cy="265009"/>
              </a:xfrm>
              <a:prstGeom prst="rect">
                <a:avLst/>
              </a:prstGeom>
              <a:noFill/>
            </p:spPr>
            <p:txBody>
              <a:bodyPr wrap="none" rtlCol="0">
                <a:spAutoFit/>
              </a:bodyPr>
              <a:lstStyle/>
              <a:p>
                <a:pPr algn="ctr" defTabSz="932597">
                  <a:defRPr/>
                </a:pPr>
                <a:r>
                  <a:rPr lang="en-US" sz="1122">
                    <a:latin typeface="Segoe UI Semibold" panose="020B0702040204020203" pitchFamily="34" charset="0"/>
                    <a:cs typeface="Segoe UI Semibold" panose="020B0702040204020203" pitchFamily="34" charset="0"/>
                  </a:rPr>
                  <a:t>MySQL</a:t>
                </a:r>
              </a:p>
            </p:txBody>
          </p:sp>
          <p:pic>
            <p:nvPicPr>
              <p:cNvPr id="84" name="Picture 83"/>
              <p:cNvPicPr>
                <a:picLocks noChangeAspect="1"/>
              </p:cNvPicPr>
              <p:nvPr/>
            </p:nvPicPr>
            <p:blipFill>
              <a:blip r:embed="rId5"/>
              <a:stretch>
                <a:fillRect/>
              </a:stretch>
            </p:blipFill>
            <p:spPr>
              <a:xfrm>
                <a:off x="5962120" y="4359968"/>
                <a:ext cx="302096" cy="302096"/>
              </a:xfrm>
              <a:prstGeom prst="rect">
                <a:avLst/>
              </a:prstGeom>
            </p:spPr>
          </p:pic>
        </p:grpSp>
        <p:grpSp>
          <p:nvGrpSpPr>
            <p:cNvPr id="85" name="Group 84"/>
            <p:cNvGrpSpPr/>
            <p:nvPr/>
          </p:nvGrpSpPr>
          <p:grpSpPr>
            <a:xfrm>
              <a:off x="6533370" y="2745990"/>
              <a:ext cx="3224777" cy="812675"/>
              <a:chOff x="4344150" y="2745990"/>
              <a:chExt cx="3224777" cy="812675"/>
            </a:xfrm>
          </p:grpSpPr>
          <p:cxnSp>
            <p:nvCxnSpPr>
              <p:cNvPr id="86" name="Straight Connector 85"/>
              <p:cNvCxnSpPr/>
              <p:nvPr/>
            </p:nvCxnSpPr>
            <p:spPr>
              <a:xfrm>
                <a:off x="4344150" y="3558665"/>
                <a:ext cx="3224088" cy="0"/>
              </a:xfrm>
              <a:prstGeom prst="lin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sp>
            <p:nvSpPr>
              <p:cNvPr id="90" name="TextBox 89"/>
              <p:cNvSpPr txBox="1"/>
              <p:nvPr/>
            </p:nvSpPr>
            <p:spPr>
              <a:xfrm>
                <a:off x="6786607" y="2745990"/>
                <a:ext cx="782320" cy="217880"/>
              </a:xfrm>
              <a:prstGeom prst="rect">
                <a:avLst/>
              </a:prstGeom>
              <a:noFill/>
            </p:spPr>
            <p:txBody>
              <a:bodyPr wrap="square" rtlCol="0">
                <a:spAutoFit/>
              </a:bodyPr>
              <a:lstStyle/>
              <a:p>
                <a:pPr algn="r" defTabSz="932597">
                  <a:defRPr/>
                </a:pPr>
                <a:r>
                  <a:rPr lang="en-US" sz="816" dirty="0">
                    <a:latin typeface="Calibri" panose="020F0502020204030204"/>
                  </a:rPr>
                  <a:t>App Tier</a:t>
                </a:r>
              </a:p>
            </p:txBody>
          </p:sp>
        </p:grpSp>
        <p:grpSp>
          <p:nvGrpSpPr>
            <p:cNvPr id="93" name="Group 92"/>
            <p:cNvGrpSpPr/>
            <p:nvPr/>
          </p:nvGrpSpPr>
          <p:grpSpPr>
            <a:xfrm>
              <a:off x="6533370" y="1882390"/>
              <a:ext cx="3224780" cy="848818"/>
              <a:chOff x="4344150" y="1882390"/>
              <a:chExt cx="3224780" cy="848818"/>
            </a:xfrm>
          </p:grpSpPr>
          <p:cxnSp>
            <p:nvCxnSpPr>
              <p:cNvPr id="98" name="Straight Connector 97"/>
              <p:cNvCxnSpPr/>
              <p:nvPr/>
            </p:nvCxnSpPr>
            <p:spPr>
              <a:xfrm>
                <a:off x="4344150" y="2731208"/>
                <a:ext cx="3224088" cy="0"/>
              </a:xfrm>
              <a:prstGeom prst="lin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sp>
            <p:nvSpPr>
              <p:cNvPr id="99" name="TextBox 98"/>
              <p:cNvSpPr txBox="1"/>
              <p:nvPr/>
            </p:nvSpPr>
            <p:spPr>
              <a:xfrm>
                <a:off x="6786610" y="1882390"/>
                <a:ext cx="782320" cy="217880"/>
              </a:xfrm>
              <a:prstGeom prst="rect">
                <a:avLst/>
              </a:prstGeom>
              <a:noFill/>
            </p:spPr>
            <p:txBody>
              <a:bodyPr wrap="square" rtlCol="0">
                <a:spAutoFit/>
              </a:bodyPr>
              <a:lstStyle/>
              <a:p>
                <a:pPr algn="r" defTabSz="932597">
                  <a:defRPr/>
                </a:pPr>
                <a:r>
                  <a:rPr lang="en-US" sz="816" dirty="0">
                    <a:latin typeface="Calibri" panose="020F0502020204030204"/>
                  </a:rPr>
                  <a:t>Web Tier</a:t>
                </a:r>
              </a:p>
            </p:txBody>
          </p:sp>
        </p:grpSp>
        <p:grpSp>
          <p:nvGrpSpPr>
            <p:cNvPr id="100" name="Group 99"/>
            <p:cNvGrpSpPr/>
            <p:nvPr/>
          </p:nvGrpSpPr>
          <p:grpSpPr>
            <a:xfrm>
              <a:off x="6712690" y="2973439"/>
              <a:ext cx="977359" cy="449547"/>
              <a:chOff x="3436350" y="2116612"/>
              <a:chExt cx="977359" cy="449547"/>
            </a:xfrm>
          </p:grpSpPr>
          <p:sp>
            <p:nvSpPr>
              <p:cNvPr id="101" name="Rectangle: Rounded Corners 100"/>
              <p:cNvSpPr/>
              <p:nvPr/>
            </p:nvSpPr>
            <p:spPr>
              <a:xfrm>
                <a:off x="3436350" y="2116612"/>
                <a:ext cx="977359" cy="449547"/>
              </a:xfrm>
              <a:prstGeom prst="roundRect">
                <a:avLst>
                  <a:gd name="adj" fmla="val 733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US" sz="1836">
                  <a:solidFill>
                    <a:schemeClr val="tx1"/>
                  </a:solidFill>
                  <a:latin typeface="Calibri" panose="020F0502020204030204"/>
                </a:endParaRPr>
              </a:p>
            </p:txBody>
          </p:sp>
          <p:sp>
            <p:nvSpPr>
              <p:cNvPr id="102" name="Rectangle 101"/>
              <p:cNvSpPr/>
              <p:nvPr/>
            </p:nvSpPr>
            <p:spPr>
              <a:xfrm>
                <a:off x="3443374" y="2144208"/>
                <a:ext cx="823424" cy="381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32597">
                  <a:lnSpc>
                    <a:spcPts val="1122"/>
                  </a:lnSpc>
                  <a:defRPr/>
                </a:pPr>
                <a:r>
                  <a:rPr lang="en-US" sz="1122">
                    <a:solidFill>
                      <a:schemeClr val="tx1"/>
                    </a:solidFill>
                    <a:latin typeface="Segoe UI Semibold" panose="020B0702040204020203" pitchFamily="34" charset="0"/>
                    <a:cs typeface="Segoe UI Semibold" panose="020B0702040204020203" pitchFamily="34" charset="0"/>
                  </a:rPr>
                  <a:t>PHP</a:t>
                </a:r>
              </a:p>
            </p:txBody>
          </p:sp>
          <p:pic>
            <p:nvPicPr>
              <p:cNvPr id="103" name="Picture 102"/>
              <p:cNvPicPr>
                <a:picLocks noChangeAspect="1"/>
              </p:cNvPicPr>
              <p:nvPr/>
            </p:nvPicPr>
            <p:blipFill>
              <a:blip r:embed="rId5"/>
              <a:stretch>
                <a:fillRect/>
              </a:stretch>
            </p:blipFill>
            <p:spPr>
              <a:xfrm>
                <a:off x="4065079" y="2184160"/>
                <a:ext cx="302096" cy="302096"/>
              </a:xfrm>
              <a:prstGeom prst="rect">
                <a:avLst/>
              </a:prstGeom>
            </p:spPr>
          </p:pic>
        </p:grpSp>
        <p:grpSp>
          <p:nvGrpSpPr>
            <p:cNvPr id="104" name="Group 103"/>
            <p:cNvGrpSpPr/>
            <p:nvPr/>
          </p:nvGrpSpPr>
          <p:grpSpPr>
            <a:xfrm>
              <a:off x="8087676" y="2973439"/>
              <a:ext cx="977359" cy="449547"/>
              <a:chOff x="3436350" y="2116612"/>
              <a:chExt cx="977359" cy="449547"/>
            </a:xfrm>
          </p:grpSpPr>
          <p:sp>
            <p:nvSpPr>
              <p:cNvPr id="105" name="Rectangle: Rounded Corners 104"/>
              <p:cNvSpPr/>
              <p:nvPr/>
            </p:nvSpPr>
            <p:spPr>
              <a:xfrm>
                <a:off x="3436350" y="2116612"/>
                <a:ext cx="977359" cy="449547"/>
              </a:xfrm>
              <a:prstGeom prst="roundRect">
                <a:avLst>
                  <a:gd name="adj" fmla="val 733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US" sz="1836">
                  <a:solidFill>
                    <a:schemeClr val="tx1"/>
                  </a:solidFill>
                  <a:latin typeface="Calibri" panose="020F0502020204030204"/>
                </a:endParaRPr>
              </a:p>
            </p:txBody>
          </p:sp>
          <p:sp>
            <p:nvSpPr>
              <p:cNvPr id="106" name="Rectangle 105"/>
              <p:cNvSpPr/>
              <p:nvPr/>
            </p:nvSpPr>
            <p:spPr>
              <a:xfrm>
                <a:off x="3443374" y="2144208"/>
                <a:ext cx="823424" cy="381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32597">
                  <a:lnSpc>
                    <a:spcPts val="1122"/>
                  </a:lnSpc>
                  <a:defRPr/>
                </a:pPr>
                <a:r>
                  <a:rPr lang="en-US" sz="1122">
                    <a:solidFill>
                      <a:schemeClr val="tx1"/>
                    </a:solidFill>
                    <a:latin typeface="Segoe UI Semibold" panose="020B0702040204020203" pitchFamily="34" charset="0"/>
                    <a:cs typeface="Segoe UI Semibold" panose="020B0702040204020203" pitchFamily="34" charset="0"/>
                  </a:rPr>
                  <a:t>PHP</a:t>
                </a:r>
              </a:p>
            </p:txBody>
          </p:sp>
          <p:pic>
            <p:nvPicPr>
              <p:cNvPr id="107" name="Picture 106"/>
              <p:cNvPicPr>
                <a:picLocks noChangeAspect="1"/>
              </p:cNvPicPr>
              <p:nvPr/>
            </p:nvPicPr>
            <p:blipFill>
              <a:blip r:embed="rId5"/>
              <a:stretch>
                <a:fillRect/>
              </a:stretch>
            </p:blipFill>
            <p:spPr>
              <a:xfrm>
                <a:off x="4065079" y="2184160"/>
                <a:ext cx="302096" cy="302096"/>
              </a:xfrm>
              <a:prstGeom prst="rect">
                <a:avLst/>
              </a:prstGeom>
            </p:spPr>
          </p:pic>
        </p:grpSp>
        <p:sp>
          <p:nvSpPr>
            <p:cNvPr id="109" name="TextBox 108"/>
            <p:cNvSpPr txBox="1"/>
            <p:nvPr/>
          </p:nvSpPr>
          <p:spPr>
            <a:xfrm>
              <a:off x="8975830" y="3592657"/>
              <a:ext cx="782320" cy="217880"/>
            </a:xfrm>
            <a:prstGeom prst="rect">
              <a:avLst/>
            </a:prstGeom>
            <a:noFill/>
          </p:spPr>
          <p:txBody>
            <a:bodyPr wrap="square" rtlCol="0">
              <a:spAutoFit/>
            </a:bodyPr>
            <a:lstStyle/>
            <a:p>
              <a:pPr algn="r" defTabSz="932597">
                <a:defRPr/>
              </a:pPr>
              <a:r>
                <a:rPr lang="en-US" sz="816" dirty="0">
                  <a:latin typeface="Calibri" panose="020F0502020204030204"/>
                </a:rPr>
                <a:t>Db Tier</a:t>
              </a:r>
            </a:p>
          </p:txBody>
        </p:sp>
        <p:grpSp>
          <p:nvGrpSpPr>
            <p:cNvPr id="110" name="Group 109"/>
            <p:cNvGrpSpPr/>
            <p:nvPr/>
          </p:nvGrpSpPr>
          <p:grpSpPr>
            <a:xfrm>
              <a:off x="6533370" y="5000719"/>
              <a:ext cx="3224781" cy="228831"/>
              <a:chOff x="4344150" y="5000719"/>
              <a:chExt cx="3224781" cy="228831"/>
            </a:xfrm>
          </p:grpSpPr>
          <p:cxnSp>
            <p:nvCxnSpPr>
              <p:cNvPr id="111" name="Straight Connector 110"/>
              <p:cNvCxnSpPr/>
              <p:nvPr/>
            </p:nvCxnSpPr>
            <p:spPr>
              <a:xfrm>
                <a:off x="4344150" y="5000719"/>
                <a:ext cx="3224088" cy="0"/>
              </a:xfrm>
              <a:prstGeom prst="lin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sp>
            <p:nvSpPr>
              <p:cNvPr id="112" name="TextBox 111"/>
              <p:cNvSpPr txBox="1"/>
              <p:nvPr/>
            </p:nvSpPr>
            <p:spPr>
              <a:xfrm>
                <a:off x="6786611" y="5011670"/>
                <a:ext cx="782320" cy="217880"/>
              </a:xfrm>
              <a:prstGeom prst="rect">
                <a:avLst/>
              </a:prstGeom>
              <a:noFill/>
            </p:spPr>
            <p:txBody>
              <a:bodyPr wrap="square" rtlCol="0">
                <a:spAutoFit/>
              </a:bodyPr>
              <a:lstStyle/>
              <a:p>
                <a:pPr algn="r" defTabSz="932597">
                  <a:defRPr/>
                </a:pPr>
                <a:r>
                  <a:rPr lang="en-US" sz="816" dirty="0">
                    <a:latin typeface="Calibri" panose="020F0502020204030204"/>
                  </a:rPr>
                  <a:t>Hypervisor</a:t>
                </a:r>
              </a:p>
            </p:txBody>
          </p:sp>
        </p:grpSp>
        <p:sp>
          <p:nvSpPr>
            <p:cNvPr id="113" name="TextBox 112"/>
            <p:cNvSpPr txBox="1"/>
            <p:nvPr/>
          </p:nvSpPr>
          <p:spPr>
            <a:xfrm>
              <a:off x="7620079" y="5292797"/>
              <a:ext cx="561372" cy="265009"/>
            </a:xfrm>
            <a:prstGeom prst="rect">
              <a:avLst/>
            </a:prstGeom>
            <a:noFill/>
          </p:spPr>
          <p:txBody>
            <a:bodyPr wrap="none" rtlCol="0">
              <a:spAutoFit/>
            </a:bodyPr>
            <a:lstStyle/>
            <a:p>
              <a:pPr algn="ctr" defTabSz="932597">
                <a:defRPr/>
              </a:pPr>
              <a:r>
                <a:rPr lang="en-US" sz="1122">
                  <a:latin typeface="Segoe UI Semibold" panose="020B0702040204020203" pitchFamily="34" charset="0"/>
                  <a:cs typeface="Segoe UI Semibold" panose="020B0702040204020203" pitchFamily="34" charset="0"/>
                </a:rPr>
                <a:t>Azure</a:t>
              </a:r>
            </a:p>
          </p:txBody>
        </p:sp>
        <p:grpSp>
          <p:nvGrpSpPr>
            <p:cNvPr id="116" name="Group 115"/>
            <p:cNvGrpSpPr/>
            <p:nvPr/>
          </p:nvGrpSpPr>
          <p:grpSpPr>
            <a:xfrm>
              <a:off x="6712690" y="2116612"/>
              <a:ext cx="977359" cy="449547"/>
              <a:chOff x="3436350" y="2116612"/>
              <a:chExt cx="977359" cy="449547"/>
            </a:xfrm>
          </p:grpSpPr>
          <p:sp>
            <p:nvSpPr>
              <p:cNvPr id="117" name="Rectangle: Rounded Corners 116"/>
              <p:cNvSpPr/>
              <p:nvPr/>
            </p:nvSpPr>
            <p:spPr>
              <a:xfrm>
                <a:off x="3436350" y="2116612"/>
                <a:ext cx="977359" cy="449547"/>
              </a:xfrm>
              <a:prstGeom prst="roundRect">
                <a:avLst>
                  <a:gd name="adj" fmla="val 733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US" sz="1836">
                  <a:solidFill>
                    <a:schemeClr val="tx1"/>
                  </a:solidFill>
                  <a:latin typeface="Calibri" panose="020F0502020204030204"/>
                </a:endParaRPr>
              </a:p>
            </p:txBody>
          </p:sp>
          <p:sp>
            <p:nvSpPr>
              <p:cNvPr id="118" name="Rectangle 117"/>
              <p:cNvSpPr/>
              <p:nvPr/>
            </p:nvSpPr>
            <p:spPr>
              <a:xfrm>
                <a:off x="3443374" y="2144208"/>
                <a:ext cx="823424" cy="381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32597">
                  <a:lnSpc>
                    <a:spcPts val="1122"/>
                  </a:lnSpc>
                  <a:defRPr/>
                </a:pPr>
                <a:r>
                  <a:rPr lang="en-US" sz="1122">
                    <a:solidFill>
                      <a:schemeClr val="tx1"/>
                    </a:solidFill>
                    <a:latin typeface="Segoe UI Semibold" panose="020B0702040204020203" pitchFamily="34" charset="0"/>
                    <a:cs typeface="Segoe UI Semibold" panose="020B0702040204020203" pitchFamily="34" charset="0"/>
                  </a:rPr>
                  <a:t>Linux</a:t>
                </a:r>
                <a:br>
                  <a:rPr lang="en-US" sz="1122">
                    <a:solidFill>
                      <a:schemeClr val="tx1"/>
                    </a:solidFill>
                    <a:latin typeface="Segoe UI Semibold" panose="020B0702040204020203" pitchFamily="34" charset="0"/>
                    <a:cs typeface="Segoe UI Semibold" panose="020B0702040204020203" pitchFamily="34" charset="0"/>
                  </a:rPr>
                </a:br>
                <a:r>
                  <a:rPr lang="en-US" sz="1122">
                    <a:solidFill>
                      <a:schemeClr val="tx1"/>
                    </a:solidFill>
                    <a:latin typeface="Segoe UI Semibold" panose="020B0702040204020203" pitchFamily="34" charset="0"/>
                    <a:cs typeface="Segoe UI Semibold" panose="020B0702040204020203" pitchFamily="34" charset="0"/>
                  </a:rPr>
                  <a:t>Apache</a:t>
                </a:r>
              </a:p>
            </p:txBody>
          </p:sp>
          <p:pic>
            <p:nvPicPr>
              <p:cNvPr id="123" name="Picture 122"/>
              <p:cNvPicPr>
                <a:picLocks noChangeAspect="1"/>
              </p:cNvPicPr>
              <p:nvPr/>
            </p:nvPicPr>
            <p:blipFill>
              <a:blip r:embed="rId5"/>
              <a:stretch>
                <a:fillRect/>
              </a:stretch>
            </p:blipFill>
            <p:spPr>
              <a:xfrm>
                <a:off x="4065079" y="2184160"/>
                <a:ext cx="302096" cy="302096"/>
              </a:xfrm>
              <a:prstGeom prst="rect">
                <a:avLst/>
              </a:prstGeom>
            </p:spPr>
          </p:pic>
        </p:grpSp>
        <p:grpSp>
          <p:nvGrpSpPr>
            <p:cNvPr id="124" name="Group 123"/>
            <p:cNvGrpSpPr/>
            <p:nvPr/>
          </p:nvGrpSpPr>
          <p:grpSpPr>
            <a:xfrm>
              <a:off x="8087676" y="2116612"/>
              <a:ext cx="977359" cy="449547"/>
              <a:chOff x="3436350" y="2116612"/>
              <a:chExt cx="977359" cy="449547"/>
            </a:xfrm>
          </p:grpSpPr>
          <p:sp>
            <p:nvSpPr>
              <p:cNvPr id="125" name="Rectangle: Rounded Corners 124"/>
              <p:cNvSpPr/>
              <p:nvPr/>
            </p:nvSpPr>
            <p:spPr>
              <a:xfrm>
                <a:off x="3436350" y="2116612"/>
                <a:ext cx="977359" cy="449547"/>
              </a:xfrm>
              <a:prstGeom prst="roundRect">
                <a:avLst>
                  <a:gd name="adj" fmla="val 733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US" sz="1836">
                  <a:solidFill>
                    <a:schemeClr val="tx1"/>
                  </a:solidFill>
                  <a:latin typeface="Calibri" panose="020F0502020204030204"/>
                </a:endParaRPr>
              </a:p>
            </p:txBody>
          </p:sp>
          <p:sp>
            <p:nvSpPr>
              <p:cNvPr id="126" name="Rectangle 125"/>
              <p:cNvSpPr/>
              <p:nvPr/>
            </p:nvSpPr>
            <p:spPr>
              <a:xfrm>
                <a:off x="3443374" y="2144208"/>
                <a:ext cx="823424" cy="381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32597">
                  <a:lnSpc>
                    <a:spcPts val="1122"/>
                  </a:lnSpc>
                  <a:defRPr/>
                </a:pPr>
                <a:r>
                  <a:rPr lang="en-US" sz="1122">
                    <a:solidFill>
                      <a:schemeClr val="tx1"/>
                    </a:solidFill>
                    <a:latin typeface="Segoe UI Semibold" panose="020B0702040204020203" pitchFamily="34" charset="0"/>
                    <a:cs typeface="Segoe UI Semibold" panose="020B0702040204020203" pitchFamily="34" charset="0"/>
                  </a:rPr>
                  <a:t>Linux</a:t>
                </a:r>
                <a:br>
                  <a:rPr lang="en-US" sz="1122">
                    <a:solidFill>
                      <a:schemeClr val="tx1"/>
                    </a:solidFill>
                    <a:latin typeface="Segoe UI Semibold" panose="020B0702040204020203" pitchFamily="34" charset="0"/>
                    <a:cs typeface="Segoe UI Semibold" panose="020B0702040204020203" pitchFamily="34" charset="0"/>
                  </a:rPr>
                </a:br>
                <a:r>
                  <a:rPr lang="en-US" sz="1122">
                    <a:solidFill>
                      <a:schemeClr val="tx1"/>
                    </a:solidFill>
                    <a:latin typeface="Segoe UI Semibold" panose="020B0702040204020203" pitchFamily="34" charset="0"/>
                    <a:cs typeface="Segoe UI Semibold" panose="020B0702040204020203" pitchFamily="34" charset="0"/>
                  </a:rPr>
                  <a:t>Apache</a:t>
                </a:r>
              </a:p>
            </p:txBody>
          </p:sp>
          <p:pic>
            <p:nvPicPr>
              <p:cNvPr id="128" name="Picture 127"/>
              <p:cNvPicPr>
                <a:picLocks noChangeAspect="1"/>
              </p:cNvPicPr>
              <p:nvPr/>
            </p:nvPicPr>
            <p:blipFill>
              <a:blip r:embed="rId5"/>
              <a:stretch>
                <a:fillRect/>
              </a:stretch>
            </p:blipFill>
            <p:spPr>
              <a:xfrm>
                <a:off x="4065079" y="2184160"/>
                <a:ext cx="302096" cy="302096"/>
              </a:xfrm>
              <a:prstGeom prst="rect">
                <a:avLst/>
              </a:prstGeom>
            </p:spPr>
          </p:pic>
        </p:grpSp>
      </p:grpSp>
      <p:sp>
        <p:nvSpPr>
          <p:cNvPr id="131" name="Rectangle 130"/>
          <p:cNvSpPr/>
          <p:nvPr/>
        </p:nvSpPr>
        <p:spPr>
          <a:xfrm>
            <a:off x="2214392" y="1743141"/>
            <a:ext cx="3707713" cy="4690246"/>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US" sz="1836">
              <a:solidFill>
                <a:schemeClr val="tx1"/>
              </a:solidFill>
              <a:latin typeface="Calibri" panose="020F0502020204030204"/>
            </a:endParaRPr>
          </a:p>
        </p:txBody>
      </p:sp>
      <p:grpSp>
        <p:nvGrpSpPr>
          <p:cNvPr id="9" name="Group 8"/>
          <p:cNvGrpSpPr/>
          <p:nvPr/>
        </p:nvGrpSpPr>
        <p:grpSpPr>
          <a:xfrm>
            <a:off x="5970097" y="4826182"/>
            <a:ext cx="1574807" cy="913839"/>
            <a:chOff x="5852703" y="4731981"/>
            <a:chExt cx="1544069" cy="896002"/>
          </a:xfrm>
        </p:grpSpPr>
        <p:pic>
          <p:nvPicPr>
            <p:cNvPr id="132" name="Picture 131"/>
            <p:cNvPicPr>
              <a:picLocks noChangeAspect="1"/>
            </p:cNvPicPr>
            <p:nvPr/>
          </p:nvPicPr>
          <p:blipFill>
            <a:blip r:embed="rId8"/>
            <a:stretch>
              <a:fillRect/>
            </a:stretch>
          </p:blipFill>
          <p:spPr>
            <a:xfrm>
              <a:off x="5852703" y="4731981"/>
              <a:ext cx="1544069" cy="896002"/>
            </a:xfrm>
            <a:prstGeom prst="rect">
              <a:avLst/>
            </a:prstGeom>
          </p:spPr>
        </p:pic>
        <p:sp>
          <p:nvSpPr>
            <p:cNvPr id="133" name="TextBox 132"/>
            <p:cNvSpPr txBox="1"/>
            <p:nvPr/>
          </p:nvSpPr>
          <p:spPr>
            <a:xfrm>
              <a:off x="6307048" y="5127084"/>
              <a:ext cx="561372" cy="265009"/>
            </a:xfrm>
            <a:prstGeom prst="rect">
              <a:avLst/>
            </a:prstGeom>
            <a:noFill/>
          </p:spPr>
          <p:txBody>
            <a:bodyPr wrap="none" rtlCol="0">
              <a:spAutoFit/>
            </a:bodyPr>
            <a:lstStyle/>
            <a:p>
              <a:pPr algn="ctr" defTabSz="932597">
                <a:defRPr/>
              </a:pPr>
              <a:r>
                <a:rPr lang="en-US" sz="1122" dirty="0">
                  <a:solidFill>
                    <a:schemeClr val="bg2"/>
                  </a:solidFill>
                  <a:latin typeface="Segoe UI Semibold" panose="020B0702040204020203" pitchFamily="34" charset="0"/>
                  <a:cs typeface="Segoe UI Semibold" panose="020B0702040204020203" pitchFamily="34" charset="0"/>
                </a:rPr>
                <a:t>Azure</a:t>
              </a:r>
            </a:p>
          </p:txBody>
        </p:sp>
      </p:grpSp>
      <p:grpSp>
        <p:nvGrpSpPr>
          <p:cNvPr id="89" name="Group 88"/>
          <p:cNvGrpSpPr/>
          <p:nvPr/>
        </p:nvGrpSpPr>
        <p:grpSpPr>
          <a:xfrm>
            <a:off x="8688400" y="4042492"/>
            <a:ext cx="705836" cy="957157"/>
            <a:chOff x="5351974" y="3963588"/>
            <a:chExt cx="692059" cy="938474"/>
          </a:xfrm>
        </p:grpSpPr>
        <p:pic>
          <p:nvPicPr>
            <p:cNvPr id="108" name="Picture 107"/>
            <p:cNvPicPr>
              <a:picLocks noChangeAspect="1"/>
            </p:cNvPicPr>
            <p:nvPr/>
          </p:nvPicPr>
          <p:blipFill>
            <a:blip r:embed="rId4"/>
            <a:stretch>
              <a:fillRect/>
            </a:stretch>
          </p:blipFill>
          <p:spPr>
            <a:xfrm>
              <a:off x="5351974" y="3963588"/>
              <a:ext cx="692059" cy="938474"/>
            </a:xfrm>
            <a:prstGeom prst="rect">
              <a:avLst/>
            </a:prstGeom>
          </p:spPr>
        </p:pic>
        <p:sp>
          <p:nvSpPr>
            <p:cNvPr id="119" name="TextBox 118"/>
            <p:cNvSpPr txBox="1"/>
            <p:nvPr/>
          </p:nvSpPr>
          <p:spPr>
            <a:xfrm>
              <a:off x="5368417" y="4381784"/>
              <a:ext cx="659156" cy="437684"/>
            </a:xfrm>
            <a:prstGeom prst="rect">
              <a:avLst/>
            </a:prstGeom>
            <a:noFill/>
          </p:spPr>
          <p:txBody>
            <a:bodyPr wrap="none" rtlCol="0">
              <a:spAutoFit/>
            </a:bodyPr>
            <a:lstStyle/>
            <a:p>
              <a:pPr algn="ctr" defTabSz="932597">
                <a:defRPr/>
              </a:pPr>
              <a:r>
                <a:rPr lang="en-US" sz="1122">
                  <a:latin typeface="Segoe UI Semibold" panose="020B0702040204020203" pitchFamily="34" charset="0"/>
                  <a:cs typeface="Segoe UI Semibold" panose="020B0702040204020203" pitchFamily="34" charset="0"/>
                </a:rPr>
                <a:t>Azure </a:t>
              </a:r>
            </a:p>
            <a:p>
              <a:pPr algn="ctr" defTabSz="932597">
                <a:defRPr/>
              </a:pPr>
              <a:r>
                <a:rPr lang="en-US" sz="1122">
                  <a:latin typeface="Segoe UI Semibold" panose="020B0702040204020203" pitchFamily="34" charset="0"/>
                  <a:cs typeface="Segoe UI Semibold" panose="020B0702040204020203" pitchFamily="34" charset="0"/>
                </a:rPr>
                <a:t>Backup</a:t>
              </a:r>
            </a:p>
          </p:txBody>
        </p:sp>
      </p:grpSp>
      <p:sp>
        <p:nvSpPr>
          <p:cNvPr id="6" name="Rectangle 5"/>
          <p:cNvSpPr/>
          <p:nvPr/>
        </p:nvSpPr>
        <p:spPr>
          <a:xfrm>
            <a:off x="8678827" y="4036261"/>
            <a:ext cx="825036" cy="995591"/>
          </a:xfrm>
          <a:prstGeom prst="rect">
            <a:avLst/>
          </a:prstGeom>
          <a:solidFill>
            <a:srgbClr val="0078D7">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US" sz="1836">
              <a:solidFill>
                <a:schemeClr val="tx1"/>
              </a:solidFill>
              <a:latin typeface="Calibri" panose="020F0502020204030204"/>
            </a:endParaRPr>
          </a:p>
        </p:txBody>
      </p:sp>
      <p:pic>
        <p:nvPicPr>
          <p:cNvPr id="121" name="Picture 120"/>
          <p:cNvPicPr>
            <a:picLocks noChangeAspect="1"/>
          </p:cNvPicPr>
          <p:nvPr/>
        </p:nvPicPr>
        <p:blipFill>
          <a:blip r:embed="rId2"/>
          <a:stretch>
            <a:fillRect/>
          </a:stretch>
        </p:blipFill>
        <p:spPr>
          <a:xfrm>
            <a:off x="8995877" y="3421148"/>
            <a:ext cx="78509" cy="604989"/>
          </a:xfrm>
          <a:prstGeom prst="rect">
            <a:avLst/>
          </a:prstGeom>
        </p:spPr>
      </p:pic>
    </p:spTree>
    <p:extLst>
      <p:ext uri="{BB962C8B-B14F-4D97-AF65-F5344CB8AC3E}">
        <p14:creationId xmlns:p14="http://schemas.microsoft.com/office/powerpoint/2010/main" val="2491487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500"/>
                                        <p:tgtEl>
                                          <p:spTgt spid="12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1"/>
                                        </p:tgtEl>
                                        <p:attrNameLst>
                                          <p:attrName>style.visibility</p:attrName>
                                        </p:attrNameLst>
                                      </p:cBhvr>
                                      <p:to>
                                        <p:strVal val="visible"/>
                                      </p:to>
                                    </p:set>
                                    <p:animEffect transition="in" filter="fade">
                                      <p:cBhvr>
                                        <p:cTn id="11"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grpSp>
        <p:nvGrpSpPr>
          <p:cNvPr id="97" name="Group 96"/>
          <p:cNvGrpSpPr/>
          <p:nvPr/>
        </p:nvGrpSpPr>
        <p:grpSpPr>
          <a:xfrm>
            <a:off x="4002632" y="4042492"/>
            <a:ext cx="930402" cy="957157"/>
            <a:chOff x="5351974" y="3963588"/>
            <a:chExt cx="912242" cy="938474"/>
          </a:xfrm>
        </p:grpSpPr>
        <p:pic>
          <p:nvPicPr>
            <p:cNvPr id="19" name="Picture 18"/>
            <p:cNvPicPr>
              <a:picLocks noChangeAspect="1"/>
            </p:cNvPicPr>
            <p:nvPr/>
          </p:nvPicPr>
          <p:blipFill>
            <a:blip r:embed="rId3"/>
            <a:stretch>
              <a:fillRect/>
            </a:stretch>
          </p:blipFill>
          <p:spPr>
            <a:xfrm>
              <a:off x="5351974" y="3963588"/>
              <a:ext cx="692059" cy="938474"/>
            </a:xfrm>
            <a:prstGeom prst="rect">
              <a:avLst/>
            </a:prstGeom>
          </p:spPr>
        </p:pic>
        <p:sp>
          <p:nvSpPr>
            <p:cNvPr id="52" name="TextBox 51"/>
            <p:cNvSpPr txBox="1"/>
            <p:nvPr/>
          </p:nvSpPr>
          <p:spPr>
            <a:xfrm>
              <a:off x="5373226" y="4381784"/>
              <a:ext cx="649538" cy="265009"/>
            </a:xfrm>
            <a:prstGeom prst="rect">
              <a:avLst/>
            </a:prstGeom>
            <a:noFill/>
          </p:spPr>
          <p:txBody>
            <a:bodyPr wrap="none" rtlCol="0">
              <a:spAutoFit/>
            </a:bodyPr>
            <a:lstStyle/>
            <a:p>
              <a:pPr algn="ctr" defTabSz="932597">
                <a:defRPr/>
              </a:pPr>
              <a:r>
                <a:rPr lang="en-US" sz="1122">
                  <a:latin typeface="Segoe UI Semibold" panose="020B0702040204020203" pitchFamily="34" charset="0"/>
                  <a:cs typeface="Segoe UI Semibold" panose="020B0702040204020203" pitchFamily="34" charset="0"/>
                </a:rPr>
                <a:t>MySQL</a:t>
              </a:r>
            </a:p>
          </p:txBody>
        </p:sp>
        <p:pic>
          <p:nvPicPr>
            <p:cNvPr id="75" name="Picture 74"/>
            <p:cNvPicPr>
              <a:picLocks noChangeAspect="1"/>
            </p:cNvPicPr>
            <p:nvPr/>
          </p:nvPicPr>
          <p:blipFill>
            <a:blip r:embed="rId4"/>
            <a:stretch>
              <a:fillRect/>
            </a:stretch>
          </p:blipFill>
          <p:spPr>
            <a:xfrm>
              <a:off x="5962120" y="4359968"/>
              <a:ext cx="302096" cy="302096"/>
            </a:xfrm>
            <a:prstGeom prst="rect">
              <a:avLst/>
            </a:prstGeom>
          </p:spPr>
        </p:pic>
      </p:grpSp>
      <p:grpSp>
        <p:nvGrpSpPr>
          <p:cNvPr id="94" name="Group 93"/>
          <p:cNvGrpSpPr/>
          <p:nvPr/>
        </p:nvGrpSpPr>
        <p:grpSpPr>
          <a:xfrm>
            <a:off x="2974745" y="2800656"/>
            <a:ext cx="2761117" cy="828853"/>
            <a:chOff x="4344150" y="2745990"/>
            <a:chExt cx="2707223" cy="812675"/>
          </a:xfrm>
        </p:grpSpPr>
        <p:cxnSp>
          <p:nvCxnSpPr>
            <p:cNvPr id="48" name="Straight Connector 47"/>
            <p:cNvCxnSpPr/>
            <p:nvPr/>
          </p:nvCxnSpPr>
          <p:spPr>
            <a:xfrm>
              <a:off x="4344150" y="3558665"/>
              <a:ext cx="2707223" cy="0"/>
            </a:xfrm>
            <a:prstGeom prst="lin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sp>
          <p:nvSpPr>
            <p:cNvPr id="76" name="TextBox 75"/>
            <p:cNvSpPr txBox="1"/>
            <p:nvPr/>
          </p:nvSpPr>
          <p:spPr>
            <a:xfrm>
              <a:off x="6254174" y="2745990"/>
              <a:ext cx="782320" cy="217880"/>
            </a:xfrm>
            <a:prstGeom prst="rect">
              <a:avLst/>
            </a:prstGeom>
            <a:noFill/>
          </p:spPr>
          <p:txBody>
            <a:bodyPr wrap="square" rtlCol="0">
              <a:spAutoFit/>
            </a:bodyPr>
            <a:lstStyle/>
            <a:p>
              <a:pPr algn="r" defTabSz="932597">
                <a:defRPr/>
              </a:pPr>
              <a:r>
                <a:rPr lang="en-US" sz="816" dirty="0">
                  <a:latin typeface="Calibri" panose="020F0502020204030204"/>
                </a:rPr>
                <a:t>App Tier</a:t>
              </a:r>
            </a:p>
          </p:txBody>
        </p:sp>
      </p:grpSp>
      <p:pic>
        <p:nvPicPr>
          <p:cNvPr id="5" name="Picture 4"/>
          <p:cNvPicPr>
            <a:picLocks noChangeAspect="1"/>
          </p:cNvPicPr>
          <p:nvPr/>
        </p:nvPicPr>
        <p:blipFill>
          <a:blip r:embed="rId5"/>
          <a:stretch>
            <a:fillRect/>
          </a:stretch>
        </p:blipFill>
        <p:spPr>
          <a:xfrm>
            <a:off x="5690900" y="806424"/>
            <a:ext cx="1028861" cy="820451"/>
          </a:xfrm>
          <a:prstGeom prst="rect">
            <a:avLst/>
          </a:prstGeom>
        </p:spPr>
      </p:pic>
      <p:pic>
        <p:nvPicPr>
          <p:cNvPr id="16" name="Picture 15"/>
          <p:cNvPicPr>
            <a:picLocks noChangeAspect="1"/>
          </p:cNvPicPr>
          <p:nvPr/>
        </p:nvPicPr>
        <p:blipFill>
          <a:blip r:embed="rId6"/>
          <a:stretch>
            <a:fillRect/>
          </a:stretch>
        </p:blipFill>
        <p:spPr>
          <a:xfrm>
            <a:off x="3629262" y="3464231"/>
            <a:ext cx="1458365" cy="767010"/>
          </a:xfrm>
          <a:prstGeom prst="rect">
            <a:avLst/>
          </a:prstGeom>
        </p:spPr>
      </p:pic>
      <p:sp>
        <p:nvSpPr>
          <p:cNvPr id="22" name="Rectangle: Rounded Corners 21"/>
          <p:cNvSpPr/>
          <p:nvPr/>
        </p:nvSpPr>
        <p:spPr>
          <a:xfrm>
            <a:off x="2965818" y="1874379"/>
            <a:ext cx="2760871" cy="4072878"/>
          </a:xfrm>
          <a:prstGeom prst="roundRect">
            <a:avLst>
              <a:gd name="adj" fmla="val 2256"/>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US" sz="1836">
              <a:solidFill>
                <a:schemeClr val="tx1"/>
              </a:solidFill>
              <a:latin typeface="Calibri" panose="020F0502020204030204"/>
            </a:endParaRPr>
          </a:p>
        </p:txBody>
      </p:sp>
      <p:pic>
        <p:nvPicPr>
          <p:cNvPr id="43" name="Picture 42"/>
          <p:cNvPicPr>
            <a:picLocks noChangeAspect="1"/>
          </p:cNvPicPr>
          <p:nvPr/>
        </p:nvPicPr>
        <p:blipFill>
          <a:blip r:embed="rId7">
            <a:biLevel thresh="50000"/>
          </a:blip>
          <a:stretch>
            <a:fillRect/>
          </a:stretch>
        </p:blipFill>
        <p:spPr>
          <a:xfrm>
            <a:off x="4246812" y="1144157"/>
            <a:ext cx="1385088" cy="698020"/>
          </a:xfrm>
          <a:prstGeom prst="rect">
            <a:avLst/>
          </a:prstGeom>
        </p:spPr>
      </p:pic>
      <p:cxnSp>
        <p:nvCxnSpPr>
          <p:cNvPr id="46" name="Straight Connector 45"/>
          <p:cNvCxnSpPr>
            <a:cxnSpLocks/>
          </p:cNvCxnSpPr>
          <p:nvPr/>
        </p:nvCxnSpPr>
        <p:spPr>
          <a:xfrm>
            <a:off x="6205329" y="1695956"/>
            <a:ext cx="0" cy="4784616"/>
          </a:xfrm>
          <a:prstGeom prst="line">
            <a:avLst/>
          </a:prstGeom>
          <a:ln w="19050">
            <a:solidFill>
              <a:schemeClr val="tx2"/>
            </a:solidFill>
            <a:prstDash val="sysDot"/>
          </a:ln>
        </p:spPr>
        <p:style>
          <a:lnRef idx="1">
            <a:schemeClr val="accent1"/>
          </a:lnRef>
          <a:fillRef idx="0">
            <a:schemeClr val="accent1"/>
          </a:fillRef>
          <a:effectRef idx="0">
            <a:schemeClr val="accent1"/>
          </a:effectRef>
          <a:fontRef idx="minor">
            <a:schemeClr val="tx1"/>
          </a:fontRef>
        </p:style>
      </p:cxnSp>
      <p:grpSp>
        <p:nvGrpSpPr>
          <p:cNvPr id="92" name="Group 91"/>
          <p:cNvGrpSpPr/>
          <p:nvPr/>
        </p:nvGrpSpPr>
        <p:grpSpPr>
          <a:xfrm>
            <a:off x="2974745" y="1919863"/>
            <a:ext cx="2761117" cy="865716"/>
            <a:chOff x="4344150" y="1882390"/>
            <a:chExt cx="2707223" cy="848818"/>
          </a:xfrm>
        </p:grpSpPr>
        <p:cxnSp>
          <p:nvCxnSpPr>
            <p:cNvPr id="24" name="Straight Connector 23"/>
            <p:cNvCxnSpPr/>
            <p:nvPr/>
          </p:nvCxnSpPr>
          <p:spPr>
            <a:xfrm>
              <a:off x="4344150" y="2731208"/>
              <a:ext cx="2707223" cy="0"/>
            </a:xfrm>
            <a:prstGeom prst="lin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sp>
          <p:nvSpPr>
            <p:cNvPr id="47" name="TextBox 46"/>
            <p:cNvSpPr txBox="1"/>
            <p:nvPr/>
          </p:nvSpPr>
          <p:spPr>
            <a:xfrm>
              <a:off x="6254174" y="1882390"/>
              <a:ext cx="782320" cy="217880"/>
            </a:xfrm>
            <a:prstGeom prst="rect">
              <a:avLst/>
            </a:prstGeom>
            <a:noFill/>
          </p:spPr>
          <p:txBody>
            <a:bodyPr wrap="square" rtlCol="0">
              <a:spAutoFit/>
            </a:bodyPr>
            <a:lstStyle/>
            <a:p>
              <a:pPr algn="r" defTabSz="932597">
                <a:defRPr/>
              </a:pPr>
              <a:r>
                <a:rPr lang="en-US" sz="816" dirty="0">
                  <a:latin typeface="Calibri" panose="020F0502020204030204"/>
                </a:rPr>
                <a:t>Web Tier</a:t>
              </a:r>
            </a:p>
          </p:txBody>
        </p:sp>
      </p:grpSp>
      <p:grpSp>
        <p:nvGrpSpPr>
          <p:cNvPr id="65" name="Group 64"/>
          <p:cNvGrpSpPr/>
          <p:nvPr/>
        </p:nvGrpSpPr>
        <p:grpSpPr>
          <a:xfrm>
            <a:off x="3157635" y="3032633"/>
            <a:ext cx="996816" cy="458496"/>
            <a:chOff x="3436350" y="2116612"/>
            <a:chExt cx="977359" cy="449547"/>
          </a:xfrm>
        </p:grpSpPr>
        <p:sp>
          <p:nvSpPr>
            <p:cNvPr id="66" name="Rectangle: Rounded Corners 65"/>
            <p:cNvSpPr/>
            <p:nvPr/>
          </p:nvSpPr>
          <p:spPr>
            <a:xfrm>
              <a:off x="3436350" y="2116612"/>
              <a:ext cx="977359" cy="449547"/>
            </a:xfrm>
            <a:prstGeom prst="roundRect">
              <a:avLst>
                <a:gd name="adj" fmla="val 733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US" sz="1836">
                <a:solidFill>
                  <a:schemeClr val="tx1"/>
                </a:solidFill>
                <a:latin typeface="Calibri" panose="020F0502020204030204"/>
              </a:endParaRPr>
            </a:p>
          </p:txBody>
        </p:sp>
        <p:sp>
          <p:nvSpPr>
            <p:cNvPr id="67" name="Rectangle 66"/>
            <p:cNvSpPr/>
            <p:nvPr/>
          </p:nvSpPr>
          <p:spPr>
            <a:xfrm>
              <a:off x="3443374" y="2144208"/>
              <a:ext cx="823424" cy="381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32597">
                <a:lnSpc>
                  <a:spcPts val="1122"/>
                </a:lnSpc>
                <a:defRPr/>
              </a:pPr>
              <a:r>
                <a:rPr lang="en-US" sz="1122">
                  <a:solidFill>
                    <a:schemeClr val="tx1"/>
                  </a:solidFill>
                  <a:latin typeface="Segoe UI Semibold" panose="020B0702040204020203" pitchFamily="34" charset="0"/>
                  <a:cs typeface="Segoe UI Semibold" panose="020B0702040204020203" pitchFamily="34" charset="0"/>
                </a:rPr>
                <a:t>PHP</a:t>
              </a:r>
            </a:p>
          </p:txBody>
        </p:sp>
        <p:pic>
          <p:nvPicPr>
            <p:cNvPr id="68" name="Picture 67"/>
            <p:cNvPicPr>
              <a:picLocks noChangeAspect="1"/>
            </p:cNvPicPr>
            <p:nvPr/>
          </p:nvPicPr>
          <p:blipFill>
            <a:blip r:embed="rId4"/>
            <a:stretch>
              <a:fillRect/>
            </a:stretch>
          </p:blipFill>
          <p:spPr>
            <a:xfrm>
              <a:off x="4065079" y="2184160"/>
              <a:ext cx="302096" cy="302096"/>
            </a:xfrm>
            <a:prstGeom prst="rect">
              <a:avLst/>
            </a:prstGeom>
          </p:spPr>
        </p:pic>
      </p:grpSp>
      <p:grpSp>
        <p:nvGrpSpPr>
          <p:cNvPr id="69" name="Group 68"/>
          <p:cNvGrpSpPr/>
          <p:nvPr/>
        </p:nvGrpSpPr>
        <p:grpSpPr>
          <a:xfrm>
            <a:off x="4559993" y="3032633"/>
            <a:ext cx="996816" cy="458496"/>
            <a:chOff x="3436350" y="2116612"/>
            <a:chExt cx="977359" cy="449547"/>
          </a:xfrm>
        </p:grpSpPr>
        <p:sp>
          <p:nvSpPr>
            <p:cNvPr id="70" name="Rectangle: Rounded Corners 69"/>
            <p:cNvSpPr/>
            <p:nvPr/>
          </p:nvSpPr>
          <p:spPr>
            <a:xfrm>
              <a:off x="3436350" y="2116612"/>
              <a:ext cx="977359" cy="449547"/>
            </a:xfrm>
            <a:prstGeom prst="roundRect">
              <a:avLst>
                <a:gd name="adj" fmla="val 733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US" sz="1836">
                <a:solidFill>
                  <a:schemeClr val="tx1"/>
                </a:solidFill>
                <a:latin typeface="Calibri" panose="020F0502020204030204"/>
              </a:endParaRPr>
            </a:p>
          </p:txBody>
        </p:sp>
        <p:sp>
          <p:nvSpPr>
            <p:cNvPr id="71" name="Rectangle 70"/>
            <p:cNvSpPr/>
            <p:nvPr/>
          </p:nvSpPr>
          <p:spPr>
            <a:xfrm>
              <a:off x="3443374" y="2144208"/>
              <a:ext cx="823424" cy="381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32597">
                <a:lnSpc>
                  <a:spcPts val="1122"/>
                </a:lnSpc>
                <a:defRPr/>
              </a:pPr>
              <a:r>
                <a:rPr lang="en-US" sz="1122">
                  <a:solidFill>
                    <a:schemeClr val="tx1"/>
                  </a:solidFill>
                  <a:latin typeface="Segoe UI Semibold" panose="020B0702040204020203" pitchFamily="34" charset="0"/>
                  <a:cs typeface="Segoe UI Semibold" panose="020B0702040204020203" pitchFamily="34" charset="0"/>
                </a:rPr>
                <a:t>PHP</a:t>
              </a:r>
            </a:p>
          </p:txBody>
        </p:sp>
        <p:pic>
          <p:nvPicPr>
            <p:cNvPr id="72" name="Picture 71"/>
            <p:cNvPicPr>
              <a:picLocks noChangeAspect="1"/>
            </p:cNvPicPr>
            <p:nvPr/>
          </p:nvPicPr>
          <p:blipFill>
            <a:blip r:embed="rId4"/>
            <a:stretch>
              <a:fillRect/>
            </a:stretch>
          </p:blipFill>
          <p:spPr>
            <a:xfrm>
              <a:off x="4065079" y="2184160"/>
              <a:ext cx="302096" cy="302096"/>
            </a:xfrm>
            <a:prstGeom prst="rect">
              <a:avLst/>
            </a:prstGeom>
          </p:spPr>
        </p:pic>
      </p:grpSp>
      <p:sp>
        <p:nvSpPr>
          <p:cNvPr id="77" name="TextBox 76"/>
          <p:cNvSpPr txBox="1"/>
          <p:nvPr/>
        </p:nvSpPr>
        <p:spPr>
          <a:xfrm>
            <a:off x="4922792" y="3664177"/>
            <a:ext cx="797894" cy="222217"/>
          </a:xfrm>
          <a:prstGeom prst="rect">
            <a:avLst/>
          </a:prstGeom>
          <a:noFill/>
        </p:spPr>
        <p:txBody>
          <a:bodyPr wrap="square" rtlCol="0">
            <a:spAutoFit/>
          </a:bodyPr>
          <a:lstStyle/>
          <a:p>
            <a:pPr algn="r" defTabSz="932597">
              <a:defRPr/>
            </a:pPr>
            <a:r>
              <a:rPr lang="en-US" sz="816" dirty="0">
                <a:latin typeface="Calibri" panose="020F0502020204030204"/>
              </a:rPr>
              <a:t>Db Tier</a:t>
            </a:r>
          </a:p>
        </p:txBody>
      </p:sp>
      <p:grpSp>
        <p:nvGrpSpPr>
          <p:cNvPr id="95" name="Group 94"/>
          <p:cNvGrpSpPr/>
          <p:nvPr/>
        </p:nvGrpSpPr>
        <p:grpSpPr>
          <a:xfrm>
            <a:off x="2974745" y="5100271"/>
            <a:ext cx="2761117" cy="233386"/>
            <a:chOff x="4344150" y="5000719"/>
            <a:chExt cx="2707223" cy="228831"/>
          </a:xfrm>
        </p:grpSpPr>
        <p:cxnSp>
          <p:nvCxnSpPr>
            <p:cNvPr id="49" name="Straight Connector 48"/>
            <p:cNvCxnSpPr/>
            <p:nvPr/>
          </p:nvCxnSpPr>
          <p:spPr>
            <a:xfrm>
              <a:off x="4344150" y="5000719"/>
              <a:ext cx="2707223" cy="0"/>
            </a:xfrm>
            <a:prstGeom prst="lin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sp>
          <p:nvSpPr>
            <p:cNvPr id="78" name="TextBox 77"/>
            <p:cNvSpPr txBox="1"/>
            <p:nvPr/>
          </p:nvSpPr>
          <p:spPr>
            <a:xfrm>
              <a:off x="6254174" y="5011670"/>
              <a:ext cx="782320" cy="217880"/>
            </a:xfrm>
            <a:prstGeom prst="rect">
              <a:avLst/>
            </a:prstGeom>
            <a:noFill/>
          </p:spPr>
          <p:txBody>
            <a:bodyPr wrap="square" rtlCol="0">
              <a:spAutoFit/>
            </a:bodyPr>
            <a:lstStyle/>
            <a:p>
              <a:pPr algn="r" defTabSz="932597">
                <a:defRPr/>
              </a:pPr>
              <a:r>
                <a:rPr lang="en-US" sz="816" dirty="0">
                  <a:latin typeface="Calibri" panose="020F0502020204030204"/>
                </a:rPr>
                <a:t>Hypervisor</a:t>
              </a:r>
            </a:p>
          </p:txBody>
        </p:sp>
      </p:grpSp>
      <p:sp>
        <p:nvSpPr>
          <p:cNvPr id="79" name="TextBox 78"/>
          <p:cNvSpPr txBox="1"/>
          <p:nvPr/>
        </p:nvSpPr>
        <p:spPr>
          <a:xfrm>
            <a:off x="4083088" y="5398163"/>
            <a:ext cx="572547" cy="270285"/>
          </a:xfrm>
          <a:prstGeom prst="rect">
            <a:avLst/>
          </a:prstGeom>
          <a:noFill/>
        </p:spPr>
        <p:txBody>
          <a:bodyPr wrap="none" rtlCol="0">
            <a:spAutoFit/>
          </a:bodyPr>
          <a:lstStyle/>
          <a:p>
            <a:pPr algn="ctr" defTabSz="932597">
              <a:defRPr/>
            </a:pPr>
            <a:r>
              <a:rPr lang="en-US" sz="1122">
                <a:latin typeface="Segoe UI Semibold" panose="020B0702040204020203" pitchFamily="34" charset="0"/>
                <a:cs typeface="Segoe UI Semibold" panose="020B0702040204020203" pitchFamily="34" charset="0"/>
              </a:rPr>
              <a:t>Azure</a:t>
            </a:r>
          </a:p>
        </p:txBody>
      </p:sp>
      <p:sp>
        <p:nvSpPr>
          <p:cNvPr id="80" name="TextBox 79"/>
          <p:cNvSpPr txBox="1"/>
          <p:nvPr/>
        </p:nvSpPr>
        <p:spPr>
          <a:xfrm>
            <a:off x="3337571" y="6061347"/>
            <a:ext cx="2063590" cy="270285"/>
          </a:xfrm>
          <a:prstGeom prst="rect">
            <a:avLst/>
          </a:prstGeom>
          <a:noFill/>
        </p:spPr>
        <p:txBody>
          <a:bodyPr wrap="none" rtlCol="0">
            <a:spAutoFit/>
          </a:bodyPr>
          <a:lstStyle/>
          <a:p>
            <a:pPr algn="ctr"/>
            <a:r>
              <a:rPr lang="en-US" sz="1122">
                <a:latin typeface="Segoe UI Semibold" panose="020B0702040204020203" pitchFamily="34" charset="0"/>
                <a:cs typeface="Segoe UI Semibold" panose="020B0702040204020203" pitchFamily="34" charset="0"/>
              </a:rPr>
              <a:t>Public Cloud (North Europe)</a:t>
            </a:r>
          </a:p>
        </p:txBody>
      </p:sp>
      <p:grpSp>
        <p:nvGrpSpPr>
          <p:cNvPr id="3" name="Group 2">
            <a:extLst>
              <a:ext uri="{FF2B5EF4-FFF2-40B4-BE49-F238E27FC236}">
                <a16:creationId xmlns:a16="http://schemas.microsoft.com/office/drawing/2014/main" id="{6BA3DC28-D7FF-4704-9A57-74C67282A002}"/>
              </a:ext>
            </a:extLst>
          </p:cNvPr>
          <p:cNvGrpSpPr/>
          <p:nvPr/>
        </p:nvGrpSpPr>
        <p:grpSpPr>
          <a:xfrm>
            <a:off x="3584305" y="2227640"/>
            <a:ext cx="1539105" cy="785833"/>
            <a:chOff x="3584305" y="2227640"/>
            <a:chExt cx="1539105" cy="785833"/>
          </a:xfrm>
        </p:grpSpPr>
        <p:pic>
          <p:nvPicPr>
            <p:cNvPr id="14" name="Picture 13"/>
            <p:cNvPicPr>
              <a:picLocks noChangeAspect="1"/>
            </p:cNvPicPr>
            <p:nvPr/>
          </p:nvPicPr>
          <p:blipFill>
            <a:blip r:embed="rId8"/>
            <a:stretch>
              <a:fillRect/>
            </a:stretch>
          </p:blipFill>
          <p:spPr>
            <a:xfrm>
              <a:off x="3584305" y="2227640"/>
              <a:ext cx="101977" cy="785833"/>
            </a:xfrm>
            <a:prstGeom prst="rect">
              <a:avLst/>
            </a:prstGeom>
          </p:spPr>
        </p:pic>
        <p:pic>
          <p:nvPicPr>
            <p:cNvPr id="42" name="Picture 41"/>
            <p:cNvPicPr>
              <a:picLocks noChangeAspect="1"/>
            </p:cNvPicPr>
            <p:nvPr/>
          </p:nvPicPr>
          <p:blipFill>
            <a:blip r:embed="rId8"/>
            <a:stretch>
              <a:fillRect/>
            </a:stretch>
          </p:blipFill>
          <p:spPr>
            <a:xfrm>
              <a:off x="5021433" y="2227640"/>
              <a:ext cx="101977" cy="785833"/>
            </a:xfrm>
            <a:prstGeom prst="rect">
              <a:avLst/>
            </a:prstGeom>
          </p:spPr>
        </p:pic>
      </p:grpSp>
      <p:grpSp>
        <p:nvGrpSpPr>
          <p:cNvPr id="51" name="Group 50"/>
          <p:cNvGrpSpPr/>
          <p:nvPr/>
        </p:nvGrpSpPr>
        <p:grpSpPr>
          <a:xfrm>
            <a:off x="3157635" y="2158748"/>
            <a:ext cx="996816" cy="458496"/>
            <a:chOff x="3436350" y="2116612"/>
            <a:chExt cx="977359" cy="449547"/>
          </a:xfrm>
        </p:grpSpPr>
        <p:sp>
          <p:nvSpPr>
            <p:cNvPr id="44" name="Rectangle: Rounded Corners 43"/>
            <p:cNvSpPr/>
            <p:nvPr/>
          </p:nvSpPr>
          <p:spPr>
            <a:xfrm>
              <a:off x="3436350" y="2116612"/>
              <a:ext cx="977359" cy="449547"/>
            </a:xfrm>
            <a:prstGeom prst="roundRect">
              <a:avLst>
                <a:gd name="adj" fmla="val 733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US" sz="1836">
                <a:solidFill>
                  <a:schemeClr val="tx1"/>
                </a:solidFill>
                <a:latin typeface="Calibri" panose="020F0502020204030204"/>
              </a:endParaRPr>
            </a:p>
          </p:txBody>
        </p:sp>
        <p:sp>
          <p:nvSpPr>
            <p:cNvPr id="50" name="Rectangle 49"/>
            <p:cNvSpPr/>
            <p:nvPr/>
          </p:nvSpPr>
          <p:spPr>
            <a:xfrm>
              <a:off x="3443374" y="2144208"/>
              <a:ext cx="823424" cy="381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32597">
                <a:lnSpc>
                  <a:spcPts val="1122"/>
                </a:lnSpc>
                <a:defRPr/>
              </a:pPr>
              <a:r>
                <a:rPr lang="en-US" sz="1122">
                  <a:solidFill>
                    <a:schemeClr val="tx1"/>
                  </a:solidFill>
                  <a:latin typeface="Segoe UI Semibold" panose="020B0702040204020203" pitchFamily="34" charset="0"/>
                  <a:cs typeface="Segoe UI Semibold" panose="020B0702040204020203" pitchFamily="34" charset="0"/>
                </a:rPr>
                <a:t>Linux</a:t>
              </a:r>
              <a:br>
                <a:rPr lang="en-US" sz="1122">
                  <a:solidFill>
                    <a:schemeClr val="tx1"/>
                  </a:solidFill>
                  <a:latin typeface="Segoe UI Semibold" panose="020B0702040204020203" pitchFamily="34" charset="0"/>
                  <a:cs typeface="Segoe UI Semibold" panose="020B0702040204020203" pitchFamily="34" charset="0"/>
                </a:rPr>
              </a:br>
              <a:r>
                <a:rPr lang="en-US" sz="1122">
                  <a:solidFill>
                    <a:schemeClr val="tx1"/>
                  </a:solidFill>
                  <a:latin typeface="Segoe UI Semibold" panose="020B0702040204020203" pitchFamily="34" charset="0"/>
                  <a:cs typeface="Segoe UI Semibold" panose="020B0702040204020203" pitchFamily="34" charset="0"/>
                </a:rPr>
                <a:t>Apache</a:t>
              </a:r>
            </a:p>
          </p:txBody>
        </p:sp>
        <p:pic>
          <p:nvPicPr>
            <p:cNvPr id="59" name="Picture 58"/>
            <p:cNvPicPr>
              <a:picLocks noChangeAspect="1"/>
            </p:cNvPicPr>
            <p:nvPr/>
          </p:nvPicPr>
          <p:blipFill>
            <a:blip r:embed="rId4"/>
            <a:stretch>
              <a:fillRect/>
            </a:stretch>
          </p:blipFill>
          <p:spPr>
            <a:xfrm>
              <a:off x="4065079" y="2184160"/>
              <a:ext cx="302096" cy="302096"/>
            </a:xfrm>
            <a:prstGeom prst="rect">
              <a:avLst/>
            </a:prstGeom>
          </p:spPr>
        </p:pic>
      </p:grpSp>
      <p:grpSp>
        <p:nvGrpSpPr>
          <p:cNvPr id="61" name="Group 60"/>
          <p:cNvGrpSpPr/>
          <p:nvPr/>
        </p:nvGrpSpPr>
        <p:grpSpPr>
          <a:xfrm>
            <a:off x="4559993" y="2158748"/>
            <a:ext cx="996816" cy="458496"/>
            <a:chOff x="3436350" y="2116612"/>
            <a:chExt cx="977359" cy="449547"/>
          </a:xfrm>
        </p:grpSpPr>
        <p:sp>
          <p:nvSpPr>
            <p:cNvPr id="62" name="Rectangle: Rounded Corners 61"/>
            <p:cNvSpPr/>
            <p:nvPr/>
          </p:nvSpPr>
          <p:spPr>
            <a:xfrm>
              <a:off x="3436350" y="2116612"/>
              <a:ext cx="977359" cy="449547"/>
            </a:xfrm>
            <a:prstGeom prst="roundRect">
              <a:avLst>
                <a:gd name="adj" fmla="val 733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US" sz="1836">
                <a:solidFill>
                  <a:schemeClr val="tx1"/>
                </a:solidFill>
                <a:latin typeface="Calibri" panose="020F0502020204030204"/>
              </a:endParaRPr>
            </a:p>
          </p:txBody>
        </p:sp>
        <p:sp>
          <p:nvSpPr>
            <p:cNvPr id="63" name="Rectangle 62"/>
            <p:cNvSpPr/>
            <p:nvPr/>
          </p:nvSpPr>
          <p:spPr>
            <a:xfrm>
              <a:off x="3443374" y="2144208"/>
              <a:ext cx="823424" cy="381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32597">
                <a:lnSpc>
                  <a:spcPts val="1122"/>
                </a:lnSpc>
                <a:defRPr/>
              </a:pPr>
              <a:r>
                <a:rPr lang="en-US" sz="1122">
                  <a:solidFill>
                    <a:schemeClr val="tx1"/>
                  </a:solidFill>
                  <a:latin typeface="Segoe UI Semibold" panose="020B0702040204020203" pitchFamily="34" charset="0"/>
                  <a:cs typeface="Segoe UI Semibold" panose="020B0702040204020203" pitchFamily="34" charset="0"/>
                </a:rPr>
                <a:t>Linux</a:t>
              </a:r>
              <a:br>
                <a:rPr lang="en-US" sz="1122">
                  <a:solidFill>
                    <a:schemeClr val="tx1"/>
                  </a:solidFill>
                  <a:latin typeface="Segoe UI Semibold" panose="020B0702040204020203" pitchFamily="34" charset="0"/>
                  <a:cs typeface="Segoe UI Semibold" panose="020B0702040204020203" pitchFamily="34" charset="0"/>
                </a:rPr>
              </a:br>
              <a:r>
                <a:rPr lang="en-US" sz="1122">
                  <a:solidFill>
                    <a:schemeClr val="tx1"/>
                  </a:solidFill>
                  <a:latin typeface="Segoe UI Semibold" panose="020B0702040204020203" pitchFamily="34" charset="0"/>
                  <a:cs typeface="Segoe UI Semibold" panose="020B0702040204020203" pitchFamily="34" charset="0"/>
                </a:rPr>
                <a:t>Apache</a:t>
              </a:r>
            </a:p>
          </p:txBody>
        </p:sp>
        <p:pic>
          <p:nvPicPr>
            <p:cNvPr id="64" name="Picture 63"/>
            <p:cNvPicPr>
              <a:picLocks noChangeAspect="1"/>
            </p:cNvPicPr>
            <p:nvPr/>
          </p:nvPicPr>
          <p:blipFill>
            <a:blip r:embed="rId4"/>
            <a:stretch>
              <a:fillRect/>
            </a:stretch>
          </p:blipFill>
          <p:spPr>
            <a:xfrm>
              <a:off x="4065079" y="2184160"/>
              <a:ext cx="302096" cy="302096"/>
            </a:xfrm>
            <a:prstGeom prst="rect">
              <a:avLst/>
            </a:prstGeom>
          </p:spPr>
        </p:pic>
      </p:grpSp>
      <p:sp>
        <p:nvSpPr>
          <p:cNvPr id="127" name="Rectangle: Rounded Corners 126"/>
          <p:cNvSpPr/>
          <p:nvPr/>
        </p:nvSpPr>
        <p:spPr>
          <a:xfrm>
            <a:off x="6655387" y="1874379"/>
            <a:ext cx="2760871" cy="4072878"/>
          </a:xfrm>
          <a:prstGeom prst="roundRect">
            <a:avLst>
              <a:gd name="adj" fmla="val 2256"/>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US" sz="1836">
              <a:solidFill>
                <a:schemeClr val="tx1"/>
              </a:solidFill>
              <a:latin typeface="Calibri" panose="020F0502020204030204"/>
            </a:endParaRPr>
          </a:p>
        </p:txBody>
      </p:sp>
      <p:sp>
        <p:nvSpPr>
          <p:cNvPr id="144" name="TextBox 143"/>
          <p:cNvSpPr txBox="1"/>
          <p:nvPr/>
        </p:nvSpPr>
        <p:spPr>
          <a:xfrm>
            <a:off x="7054938" y="6061347"/>
            <a:ext cx="2008002" cy="270285"/>
          </a:xfrm>
          <a:prstGeom prst="rect">
            <a:avLst/>
          </a:prstGeom>
          <a:noFill/>
        </p:spPr>
        <p:txBody>
          <a:bodyPr wrap="none" rtlCol="0">
            <a:spAutoFit/>
          </a:bodyPr>
          <a:lstStyle/>
          <a:p>
            <a:pPr algn="ctr"/>
            <a:r>
              <a:rPr lang="en-US" sz="1122">
                <a:latin typeface="Segoe UI Semibold" panose="020B0702040204020203" pitchFamily="34" charset="0"/>
                <a:cs typeface="Segoe UI Semibold" panose="020B0702040204020203" pitchFamily="34" charset="0"/>
              </a:rPr>
              <a:t>Public Cloud (West Europe)</a:t>
            </a:r>
          </a:p>
        </p:txBody>
      </p:sp>
      <p:grpSp>
        <p:nvGrpSpPr>
          <p:cNvPr id="119" name="Group 118"/>
          <p:cNvGrpSpPr/>
          <p:nvPr/>
        </p:nvGrpSpPr>
        <p:grpSpPr>
          <a:xfrm>
            <a:off x="7692201" y="4042492"/>
            <a:ext cx="930402" cy="957157"/>
            <a:chOff x="5351974" y="3963588"/>
            <a:chExt cx="912242" cy="938474"/>
          </a:xfrm>
        </p:grpSpPr>
        <p:pic>
          <p:nvPicPr>
            <p:cNvPr id="120" name="Picture 119"/>
            <p:cNvPicPr>
              <a:picLocks noChangeAspect="1"/>
            </p:cNvPicPr>
            <p:nvPr/>
          </p:nvPicPr>
          <p:blipFill>
            <a:blip r:embed="rId3"/>
            <a:stretch>
              <a:fillRect/>
            </a:stretch>
          </p:blipFill>
          <p:spPr>
            <a:xfrm>
              <a:off x="5351974" y="3963588"/>
              <a:ext cx="692059" cy="938474"/>
            </a:xfrm>
            <a:prstGeom prst="rect">
              <a:avLst/>
            </a:prstGeom>
          </p:spPr>
        </p:pic>
        <p:sp>
          <p:nvSpPr>
            <p:cNvPr id="121" name="TextBox 120"/>
            <p:cNvSpPr txBox="1"/>
            <p:nvPr/>
          </p:nvSpPr>
          <p:spPr>
            <a:xfrm>
              <a:off x="5373226" y="4381784"/>
              <a:ext cx="649538" cy="265009"/>
            </a:xfrm>
            <a:prstGeom prst="rect">
              <a:avLst/>
            </a:prstGeom>
            <a:noFill/>
          </p:spPr>
          <p:txBody>
            <a:bodyPr wrap="none" rtlCol="0">
              <a:spAutoFit/>
            </a:bodyPr>
            <a:lstStyle/>
            <a:p>
              <a:pPr algn="ctr" defTabSz="932597">
                <a:defRPr/>
              </a:pPr>
              <a:r>
                <a:rPr lang="en-US" sz="1122">
                  <a:latin typeface="Segoe UI Semibold" panose="020B0702040204020203" pitchFamily="34" charset="0"/>
                  <a:cs typeface="Segoe UI Semibold" panose="020B0702040204020203" pitchFamily="34" charset="0"/>
                </a:rPr>
                <a:t>MySQL</a:t>
              </a:r>
            </a:p>
          </p:txBody>
        </p:sp>
        <p:pic>
          <p:nvPicPr>
            <p:cNvPr id="122" name="Picture 121"/>
            <p:cNvPicPr>
              <a:picLocks noChangeAspect="1"/>
            </p:cNvPicPr>
            <p:nvPr/>
          </p:nvPicPr>
          <p:blipFill>
            <a:blip r:embed="rId4"/>
            <a:stretch>
              <a:fillRect/>
            </a:stretch>
          </p:blipFill>
          <p:spPr>
            <a:xfrm>
              <a:off x="5962120" y="4359968"/>
              <a:ext cx="302096" cy="302096"/>
            </a:xfrm>
            <a:prstGeom prst="rect">
              <a:avLst/>
            </a:prstGeom>
          </p:spPr>
        </p:pic>
      </p:grpSp>
      <p:grpSp>
        <p:nvGrpSpPr>
          <p:cNvPr id="123" name="Group 122"/>
          <p:cNvGrpSpPr/>
          <p:nvPr/>
        </p:nvGrpSpPr>
        <p:grpSpPr>
          <a:xfrm>
            <a:off x="6664314" y="2800656"/>
            <a:ext cx="2761117" cy="828853"/>
            <a:chOff x="4344150" y="2745990"/>
            <a:chExt cx="2707223" cy="812675"/>
          </a:xfrm>
        </p:grpSpPr>
        <p:cxnSp>
          <p:nvCxnSpPr>
            <p:cNvPr id="124" name="Straight Connector 123"/>
            <p:cNvCxnSpPr/>
            <p:nvPr/>
          </p:nvCxnSpPr>
          <p:spPr>
            <a:xfrm>
              <a:off x="4344150" y="3558665"/>
              <a:ext cx="2707223" cy="0"/>
            </a:xfrm>
            <a:prstGeom prst="lin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sp>
          <p:nvSpPr>
            <p:cNvPr id="125" name="TextBox 124"/>
            <p:cNvSpPr txBox="1"/>
            <p:nvPr/>
          </p:nvSpPr>
          <p:spPr>
            <a:xfrm>
              <a:off x="6254174" y="2745990"/>
              <a:ext cx="782320" cy="217880"/>
            </a:xfrm>
            <a:prstGeom prst="rect">
              <a:avLst/>
            </a:prstGeom>
            <a:noFill/>
          </p:spPr>
          <p:txBody>
            <a:bodyPr wrap="square" rtlCol="0">
              <a:spAutoFit/>
            </a:bodyPr>
            <a:lstStyle/>
            <a:p>
              <a:pPr algn="r" defTabSz="932597">
                <a:defRPr/>
              </a:pPr>
              <a:r>
                <a:rPr lang="en-US" sz="816" dirty="0">
                  <a:latin typeface="Calibri" panose="020F0502020204030204"/>
                </a:rPr>
                <a:t>App Tier</a:t>
              </a:r>
            </a:p>
          </p:txBody>
        </p:sp>
      </p:grpSp>
      <p:pic>
        <p:nvPicPr>
          <p:cNvPr id="126" name="Picture 125"/>
          <p:cNvPicPr>
            <a:picLocks noChangeAspect="1"/>
          </p:cNvPicPr>
          <p:nvPr/>
        </p:nvPicPr>
        <p:blipFill>
          <a:blip r:embed="rId6"/>
          <a:stretch>
            <a:fillRect/>
          </a:stretch>
        </p:blipFill>
        <p:spPr>
          <a:xfrm>
            <a:off x="7318831" y="3464231"/>
            <a:ext cx="1458365" cy="767010"/>
          </a:xfrm>
          <a:prstGeom prst="rect">
            <a:avLst/>
          </a:prstGeom>
        </p:spPr>
      </p:pic>
      <p:grpSp>
        <p:nvGrpSpPr>
          <p:cNvPr id="128" name="Group 127"/>
          <p:cNvGrpSpPr/>
          <p:nvPr/>
        </p:nvGrpSpPr>
        <p:grpSpPr>
          <a:xfrm>
            <a:off x="6664314" y="1919863"/>
            <a:ext cx="2761117" cy="865716"/>
            <a:chOff x="4344150" y="1882390"/>
            <a:chExt cx="2707223" cy="848818"/>
          </a:xfrm>
        </p:grpSpPr>
        <p:cxnSp>
          <p:nvCxnSpPr>
            <p:cNvPr id="129" name="Straight Connector 128"/>
            <p:cNvCxnSpPr/>
            <p:nvPr/>
          </p:nvCxnSpPr>
          <p:spPr>
            <a:xfrm>
              <a:off x="4344150" y="2731208"/>
              <a:ext cx="2707223" cy="0"/>
            </a:xfrm>
            <a:prstGeom prst="lin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sp>
          <p:nvSpPr>
            <p:cNvPr id="130" name="TextBox 129"/>
            <p:cNvSpPr txBox="1"/>
            <p:nvPr/>
          </p:nvSpPr>
          <p:spPr>
            <a:xfrm>
              <a:off x="6254174" y="1882390"/>
              <a:ext cx="782320" cy="217880"/>
            </a:xfrm>
            <a:prstGeom prst="rect">
              <a:avLst/>
            </a:prstGeom>
            <a:noFill/>
          </p:spPr>
          <p:txBody>
            <a:bodyPr wrap="square" rtlCol="0">
              <a:spAutoFit/>
            </a:bodyPr>
            <a:lstStyle/>
            <a:p>
              <a:pPr algn="r" defTabSz="932597">
                <a:defRPr/>
              </a:pPr>
              <a:r>
                <a:rPr lang="en-US" sz="816" dirty="0">
                  <a:latin typeface="Calibri" panose="020F0502020204030204"/>
                </a:rPr>
                <a:t>Web Tier</a:t>
              </a:r>
            </a:p>
          </p:txBody>
        </p:sp>
      </p:grpSp>
      <p:grpSp>
        <p:nvGrpSpPr>
          <p:cNvPr id="131" name="Group 130"/>
          <p:cNvGrpSpPr/>
          <p:nvPr/>
        </p:nvGrpSpPr>
        <p:grpSpPr>
          <a:xfrm>
            <a:off x="6847204" y="3032633"/>
            <a:ext cx="996816" cy="458496"/>
            <a:chOff x="3436350" y="2116612"/>
            <a:chExt cx="977359" cy="449547"/>
          </a:xfrm>
        </p:grpSpPr>
        <p:sp>
          <p:nvSpPr>
            <p:cNvPr id="132" name="Rectangle: Rounded Corners 131"/>
            <p:cNvSpPr/>
            <p:nvPr/>
          </p:nvSpPr>
          <p:spPr>
            <a:xfrm>
              <a:off x="3436350" y="2116612"/>
              <a:ext cx="977359" cy="449547"/>
            </a:xfrm>
            <a:prstGeom prst="roundRect">
              <a:avLst>
                <a:gd name="adj" fmla="val 733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US" sz="1836">
                <a:solidFill>
                  <a:schemeClr val="tx1"/>
                </a:solidFill>
                <a:latin typeface="Calibri" panose="020F0502020204030204"/>
              </a:endParaRPr>
            </a:p>
          </p:txBody>
        </p:sp>
        <p:sp>
          <p:nvSpPr>
            <p:cNvPr id="133" name="Rectangle 132"/>
            <p:cNvSpPr/>
            <p:nvPr/>
          </p:nvSpPr>
          <p:spPr>
            <a:xfrm>
              <a:off x="3443374" y="2144208"/>
              <a:ext cx="823424" cy="381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32597">
                <a:lnSpc>
                  <a:spcPts val="1122"/>
                </a:lnSpc>
                <a:defRPr/>
              </a:pPr>
              <a:r>
                <a:rPr lang="en-US" sz="1122" dirty="0">
                  <a:solidFill>
                    <a:schemeClr val="tx1"/>
                  </a:solidFill>
                  <a:latin typeface="Segoe UI Semibold" panose="020B0702040204020203" pitchFamily="34" charset="0"/>
                  <a:cs typeface="Segoe UI Semibold" panose="020B0702040204020203" pitchFamily="34" charset="0"/>
                </a:rPr>
                <a:t>PHP</a:t>
              </a:r>
            </a:p>
          </p:txBody>
        </p:sp>
        <p:pic>
          <p:nvPicPr>
            <p:cNvPr id="134" name="Picture 133"/>
            <p:cNvPicPr>
              <a:picLocks noChangeAspect="1"/>
            </p:cNvPicPr>
            <p:nvPr/>
          </p:nvPicPr>
          <p:blipFill>
            <a:blip r:embed="rId4"/>
            <a:stretch>
              <a:fillRect/>
            </a:stretch>
          </p:blipFill>
          <p:spPr>
            <a:xfrm>
              <a:off x="4065079" y="2184160"/>
              <a:ext cx="302096" cy="302096"/>
            </a:xfrm>
            <a:prstGeom prst="rect">
              <a:avLst/>
            </a:prstGeom>
          </p:spPr>
        </p:pic>
      </p:grpSp>
      <p:grpSp>
        <p:nvGrpSpPr>
          <p:cNvPr id="135" name="Group 134"/>
          <p:cNvGrpSpPr/>
          <p:nvPr/>
        </p:nvGrpSpPr>
        <p:grpSpPr>
          <a:xfrm>
            <a:off x="8249562" y="3032633"/>
            <a:ext cx="996816" cy="458496"/>
            <a:chOff x="3436350" y="2116612"/>
            <a:chExt cx="977359" cy="449547"/>
          </a:xfrm>
        </p:grpSpPr>
        <p:sp>
          <p:nvSpPr>
            <p:cNvPr id="136" name="Rectangle: Rounded Corners 135"/>
            <p:cNvSpPr/>
            <p:nvPr/>
          </p:nvSpPr>
          <p:spPr>
            <a:xfrm>
              <a:off x="3436350" y="2116612"/>
              <a:ext cx="977359" cy="449547"/>
            </a:xfrm>
            <a:prstGeom prst="roundRect">
              <a:avLst>
                <a:gd name="adj" fmla="val 733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US" sz="1836">
                <a:solidFill>
                  <a:schemeClr val="tx1"/>
                </a:solidFill>
                <a:latin typeface="Calibri" panose="020F0502020204030204"/>
              </a:endParaRPr>
            </a:p>
          </p:txBody>
        </p:sp>
        <p:sp>
          <p:nvSpPr>
            <p:cNvPr id="137" name="Rectangle 136"/>
            <p:cNvSpPr/>
            <p:nvPr/>
          </p:nvSpPr>
          <p:spPr>
            <a:xfrm>
              <a:off x="3443374" y="2144208"/>
              <a:ext cx="823424" cy="381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32597">
                <a:lnSpc>
                  <a:spcPts val="1122"/>
                </a:lnSpc>
                <a:defRPr/>
              </a:pPr>
              <a:r>
                <a:rPr lang="en-US" sz="1122">
                  <a:solidFill>
                    <a:schemeClr val="tx1"/>
                  </a:solidFill>
                  <a:latin typeface="Segoe UI Semibold" panose="020B0702040204020203" pitchFamily="34" charset="0"/>
                  <a:cs typeface="Segoe UI Semibold" panose="020B0702040204020203" pitchFamily="34" charset="0"/>
                </a:rPr>
                <a:t>PHP</a:t>
              </a:r>
            </a:p>
          </p:txBody>
        </p:sp>
        <p:pic>
          <p:nvPicPr>
            <p:cNvPr id="138" name="Picture 137"/>
            <p:cNvPicPr>
              <a:picLocks noChangeAspect="1"/>
            </p:cNvPicPr>
            <p:nvPr/>
          </p:nvPicPr>
          <p:blipFill>
            <a:blip r:embed="rId4"/>
            <a:stretch>
              <a:fillRect/>
            </a:stretch>
          </p:blipFill>
          <p:spPr>
            <a:xfrm>
              <a:off x="4065079" y="2184160"/>
              <a:ext cx="302096" cy="302096"/>
            </a:xfrm>
            <a:prstGeom prst="rect">
              <a:avLst/>
            </a:prstGeom>
          </p:spPr>
        </p:pic>
      </p:grpSp>
      <p:sp>
        <p:nvSpPr>
          <p:cNvPr id="139" name="TextBox 138"/>
          <p:cNvSpPr txBox="1"/>
          <p:nvPr/>
        </p:nvSpPr>
        <p:spPr>
          <a:xfrm>
            <a:off x="8612362" y="3664177"/>
            <a:ext cx="797894" cy="222217"/>
          </a:xfrm>
          <a:prstGeom prst="rect">
            <a:avLst/>
          </a:prstGeom>
          <a:noFill/>
        </p:spPr>
        <p:txBody>
          <a:bodyPr wrap="square" rtlCol="0">
            <a:spAutoFit/>
          </a:bodyPr>
          <a:lstStyle/>
          <a:p>
            <a:pPr algn="r" defTabSz="932597">
              <a:defRPr/>
            </a:pPr>
            <a:r>
              <a:rPr lang="en-US" sz="816" dirty="0">
                <a:latin typeface="Calibri" panose="020F0502020204030204"/>
              </a:rPr>
              <a:t>Db Tier</a:t>
            </a:r>
          </a:p>
        </p:txBody>
      </p:sp>
      <p:grpSp>
        <p:nvGrpSpPr>
          <p:cNvPr id="140" name="Group 139"/>
          <p:cNvGrpSpPr/>
          <p:nvPr/>
        </p:nvGrpSpPr>
        <p:grpSpPr>
          <a:xfrm>
            <a:off x="6664314" y="5100271"/>
            <a:ext cx="2761117" cy="233386"/>
            <a:chOff x="4344150" y="5000719"/>
            <a:chExt cx="2707223" cy="228831"/>
          </a:xfrm>
        </p:grpSpPr>
        <p:cxnSp>
          <p:nvCxnSpPr>
            <p:cNvPr id="141" name="Straight Connector 140"/>
            <p:cNvCxnSpPr/>
            <p:nvPr/>
          </p:nvCxnSpPr>
          <p:spPr>
            <a:xfrm>
              <a:off x="4344150" y="5000719"/>
              <a:ext cx="2707223" cy="0"/>
            </a:xfrm>
            <a:prstGeom prst="lin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sp>
          <p:nvSpPr>
            <p:cNvPr id="142" name="TextBox 141"/>
            <p:cNvSpPr txBox="1"/>
            <p:nvPr/>
          </p:nvSpPr>
          <p:spPr>
            <a:xfrm>
              <a:off x="6254174" y="5011670"/>
              <a:ext cx="782320" cy="217880"/>
            </a:xfrm>
            <a:prstGeom prst="rect">
              <a:avLst/>
            </a:prstGeom>
            <a:noFill/>
          </p:spPr>
          <p:txBody>
            <a:bodyPr wrap="square" rtlCol="0">
              <a:spAutoFit/>
            </a:bodyPr>
            <a:lstStyle/>
            <a:p>
              <a:pPr algn="r" defTabSz="932597">
                <a:defRPr/>
              </a:pPr>
              <a:r>
                <a:rPr lang="en-US" sz="816" dirty="0">
                  <a:latin typeface="Calibri" panose="020F0502020204030204"/>
                </a:rPr>
                <a:t>Hypervisor</a:t>
              </a:r>
            </a:p>
          </p:txBody>
        </p:sp>
      </p:grpSp>
      <p:sp>
        <p:nvSpPr>
          <p:cNvPr id="143" name="TextBox 142"/>
          <p:cNvSpPr txBox="1"/>
          <p:nvPr/>
        </p:nvSpPr>
        <p:spPr>
          <a:xfrm>
            <a:off x="7772657" y="5398163"/>
            <a:ext cx="572547" cy="270285"/>
          </a:xfrm>
          <a:prstGeom prst="rect">
            <a:avLst/>
          </a:prstGeom>
          <a:noFill/>
        </p:spPr>
        <p:txBody>
          <a:bodyPr wrap="none" rtlCol="0">
            <a:spAutoFit/>
          </a:bodyPr>
          <a:lstStyle/>
          <a:p>
            <a:pPr algn="ctr" defTabSz="932597">
              <a:defRPr/>
            </a:pPr>
            <a:r>
              <a:rPr lang="en-US" sz="1122">
                <a:latin typeface="Segoe UI Semibold" panose="020B0702040204020203" pitchFamily="34" charset="0"/>
                <a:cs typeface="Segoe UI Semibold" panose="020B0702040204020203" pitchFamily="34" charset="0"/>
              </a:rPr>
              <a:t>Azure</a:t>
            </a:r>
          </a:p>
        </p:txBody>
      </p:sp>
      <p:pic>
        <p:nvPicPr>
          <p:cNvPr id="145" name="Picture 144"/>
          <p:cNvPicPr>
            <a:picLocks noChangeAspect="1"/>
          </p:cNvPicPr>
          <p:nvPr/>
        </p:nvPicPr>
        <p:blipFill>
          <a:blip r:embed="rId8"/>
          <a:stretch>
            <a:fillRect/>
          </a:stretch>
        </p:blipFill>
        <p:spPr>
          <a:xfrm>
            <a:off x="7273875" y="2227640"/>
            <a:ext cx="101977" cy="785833"/>
          </a:xfrm>
          <a:prstGeom prst="rect">
            <a:avLst/>
          </a:prstGeom>
        </p:spPr>
      </p:pic>
      <p:pic>
        <p:nvPicPr>
          <p:cNvPr id="146" name="Picture 145"/>
          <p:cNvPicPr>
            <a:picLocks noChangeAspect="1"/>
          </p:cNvPicPr>
          <p:nvPr/>
        </p:nvPicPr>
        <p:blipFill>
          <a:blip r:embed="rId8"/>
          <a:stretch>
            <a:fillRect/>
          </a:stretch>
        </p:blipFill>
        <p:spPr>
          <a:xfrm>
            <a:off x="8711002" y="2227640"/>
            <a:ext cx="101977" cy="785833"/>
          </a:xfrm>
          <a:prstGeom prst="rect">
            <a:avLst/>
          </a:prstGeom>
        </p:spPr>
      </p:pic>
      <p:grpSp>
        <p:nvGrpSpPr>
          <p:cNvPr id="147" name="Group 146"/>
          <p:cNvGrpSpPr/>
          <p:nvPr/>
        </p:nvGrpSpPr>
        <p:grpSpPr>
          <a:xfrm>
            <a:off x="6847204" y="2158748"/>
            <a:ext cx="996816" cy="458496"/>
            <a:chOff x="3436350" y="2116612"/>
            <a:chExt cx="977359" cy="449547"/>
          </a:xfrm>
        </p:grpSpPr>
        <p:sp>
          <p:nvSpPr>
            <p:cNvPr id="148" name="Rectangle: Rounded Corners 147"/>
            <p:cNvSpPr/>
            <p:nvPr/>
          </p:nvSpPr>
          <p:spPr>
            <a:xfrm>
              <a:off x="3436350" y="2116612"/>
              <a:ext cx="977359" cy="449547"/>
            </a:xfrm>
            <a:prstGeom prst="roundRect">
              <a:avLst>
                <a:gd name="adj" fmla="val 733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US" sz="1836">
                <a:solidFill>
                  <a:schemeClr val="tx1"/>
                </a:solidFill>
                <a:latin typeface="Calibri" panose="020F0502020204030204"/>
              </a:endParaRPr>
            </a:p>
          </p:txBody>
        </p:sp>
        <p:sp>
          <p:nvSpPr>
            <p:cNvPr id="149" name="Rectangle 148"/>
            <p:cNvSpPr/>
            <p:nvPr/>
          </p:nvSpPr>
          <p:spPr>
            <a:xfrm>
              <a:off x="3443374" y="2144208"/>
              <a:ext cx="823424" cy="381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32597">
                <a:lnSpc>
                  <a:spcPts val="1122"/>
                </a:lnSpc>
                <a:defRPr/>
              </a:pPr>
              <a:r>
                <a:rPr lang="en-US" sz="1122">
                  <a:solidFill>
                    <a:schemeClr val="tx1"/>
                  </a:solidFill>
                  <a:latin typeface="Segoe UI Semibold" panose="020B0702040204020203" pitchFamily="34" charset="0"/>
                  <a:cs typeface="Segoe UI Semibold" panose="020B0702040204020203" pitchFamily="34" charset="0"/>
                </a:rPr>
                <a:t>Linux</a:t>
              </a:r>
              <a:br>
                <a:rPr lang="en-US" sz="1122">
                  <a:solidFill>
                    <a:schemeClr val="tx1"/>
                  </a:solidFill>
                  <a:latin typeface="Segoe UI Semibold" panose="020B0702040204020203" pitchFamily="34" charset="0"/>
                  <a:cs typeface="Segoe UI Semibold" panose="020B0702040204020203" pitchFamily="34" charset="0"/>
                </a:rPr>
              </a:br>
              <a:r>
                <a:rPr lang="en-US" sz="1122">
                  <a:solidFill>
                    <a:schemeClr val="tx1"/>
                  </a:solidFill>
                  <a:latin typeface="Segoe UI Semibold" panose="020B0702040204020203" pitchFamily="34" charset="0"/>
                  <a:cs typeface="Segoe UI Semibold" panose="020B0702040204020203" pitchFamily="34" charset="0"/>
                </a:rPr>
                <a:t>Apache</a:t>
              </a:r>
            </a:p>
          </p:txBody>
        </p:sp>
        <p:pic>
          <p:nvPicPr>
            <p:cNvPr id="150" name="Picture 149"/>
            <p:cNvPicPr>
              <a:picLocks noChangeAspect="1"/>
            </p:cNvPicPr>
            <p:nvPr/>
          </p:nvPicPr>
          <p:blipFill>
            <a:blip r:embed="rId4"/>
            <a:stretch>
              <a:fillRect/>
            </a:stretch>
          </p:blipFill>
          <p:spPr>
            <a:xfrm>
              <a:off x="4065079" y="2184160"/>
              <a:ext cx="302096" cy="302096"/>
            </a:xfrm>
            <a:prstGeom prst="rect">
              <a:avLst/>
            </a:prstGeom>
          </p:spPr>
        </p:pic>
      </p:grpSp>
      <p:grpSp>
        <p:nvGrpSpPr>
          <p:cNvPr id="151" name="Group 150"/>
          <p:cNvGrpSpPr/>
          <p:nvPr/>
        </p:nvGrpSpPr>
        <p:grpSpPr>
          <a:xfrm>
            <a:off x="8249562" y="2158748"/>
            <a:ext cx="996816" cy="458496"/>
            <a:chOff x="3436350" y="2116612"/>
            <a:chExt cx="977359" cy="449547"/>
          </a:xfrm>
        </p:grpSpPr>
        <p:sp>
          <p:nvSpPr>
            <p:cNvPr id="152" name="Rectangle: Rounded Corners 151"/>
            <p:cNvSpPr/>
            <p:nvPr/>
          </p:nvSpPr>
          <p:spPr>
            <a:xfrm>
              <a:off x="3436350" y="2116612"/>
              <a:ext cx="977359" cy="449547"/>
            </a:xfrm>
            <a:prstGeom prst="roundRect">
              <a:avLst>
                <a:gd name="adj" fmla="val 733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US" sz="1836">
                <a:solidFill>
                  <a:schemeClr val="tx1"/>
                </a:solidFill>
                <a:latin typeface="Calibri" panose="020F0502020204030204"/>
              </a:endParaRPr>
            </a:p>
          </p:txBody>
        </p:sp>
        <p:sp>
          <p:nvSpPr>
            <p:cNvPr id="153" name="Rectangle 152"/>
            <p:cNvSpPr/>
            <p:nvPr/>
          </p:nvSpPr>
          <p:spPr>
            <a:xfrm>
              <a:off x="3443374" y="2144208"/>
              <a:ext cx="823424" cy="381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32597">
                <a:lnSpc>
                  <a:spcPts val="1122"/>
                </a:lnSpc>
                <a:defRPr/>
              </a:pPr>
              <a:r>
                <a:rPr lang="en-US" sz="1122">
                  <a:solidFill>
                    <a:schemeClr val="tx1"/>
                  </a:solidFill>
                  <a:latin typeface="Segoe UI Semibold" panose="020B0702040204020203" pitchFamily="34" charset="0"/>
                  <a:cs typeface="Segoe UI Semibold" panose="020B0702040204020203" pitchFamily="34" charset="0"/>
                </a:rPr>
                <a:t>Linux</a:t>
              </a:r>
              <a:br>
                <a:rPr lang="en-US" sz="1122">
                  <a:solidFill>
                    <a:schemeClr val="tx1"/>
                  </a:solidFill>
                  <a:latin typeface="Segoe UI Semibold" panose="020B0702040204020203" pitchFamily="34" charset="0"/>
                  <a:cs typeface="Segoe UI Semibold" panose="020B0702040204020203" pitchFamily="34" charset="0"/>
                </a:rPr>
              </a:br>
              <a:r>
                <a:rPr lang="en-US" sz="1122">
                  <a:solidFill>
                    <a:schemeClr val="tx1"/>
                  </a:solidFill>
                  <a:latin typeface="Segoe UI Semibold" panose="020B0702040204020203" pitchFamily="34" charset="0"/>
                  <a:cs typeface="Segoe UI Semibold" panose="020B0702040204020203" pitchFamily="34" charset="0"/>
                </a:rPr>
                <a:t>Apache</a:t>
              </a:r>
            </a:p>
          </p:txBody>
        </p:sp>
        <p:pic>
          <p:nvPicPr>
            <p:cNvPr id="154" name="Picture 153"/>
            <p:cNvPicPr>
              <a:picLocks noChangeAspect="1"/>
            </p:cNvPicPr>
            <p:nvPr/>
          </p:nvPicPr>
          <p:blipFill>
            <a:blip r:embed="rId4"/>
            <a:stretch>
              <a:fillRect/>
            </a:stretch>
          </p:blipFill>
          <p:spPr>
            <a:xfrm>
              <a:off x="4065079" y="2184160"/>
              <a:ext cx="302096" cy="302096"/>
            </a:xfrm>
            <a:prstGeom prst="rect">
              <a:avLst/>
            </a:prstGeom>
          </p:spPr>
        </p:pic>
      </p:grpSp>
      <p:pic>
        <p:nvPicPr>
          <p:cNvPr id="155" name="Picture 154"/>
          <p:cNvPicPr>
            <a:picLocks noChangeAspect="1"/>
          </p:cNvPicPr>
          <p:nvPr/>
        </p:nvPicPr>
        <p:blipFill>
          <a:blip r:embed="rId9"/>
          <a:stretch>
            <a:fillRect/>
          </a:stretch>
        </p:blipFill>
        <p:spPr>
          <a:xfrm>
            <a:off x="5457569" y="4802579"/>
            <a:ext cx="1574807" cy="913839"/>
          </a:xfrm>
          <a:prstGeom prst="rect">
            <a:avLst/>
          </a:prstGeom>
        </p:spPr>
      </p:pic>
      <p:grpSp>
        <p:nvGrpSpPr>
          <p:cNvPr id="7" name="Group 6"/>
          <p:cNvGrpSpPr/>
          <p:nvPr/>
        </p:nvGrpSpPr>
        <p:grpSpPr>
          <a:xfrm>
            <a:off x="5737692" y="2334320"/>
            <a:ext cx="855979" cy="1995654"/>
            <a:chOff x="5624834" y="2288757"/>
            <a:chExt cx="839271" cy="1956701"/>
          </a:xfrm>
        </p:grpSpPr>
        <p:pic>
          <p:nvPicPr>
            <p:cNvPr id="2" name="Picture 1"/>
            <p:cNvPicPr>
              <a:picLocks noChangeAspect="1"/>
            </p:cNvPicPr>
            <p:nvPr/>
          </p:nvPicPr>
          <p:blipFill>
            <a:blip r:embed="rId10">
              <a:biLevel thresh="50000"/>
            </a:blip>
            <a:stretch>
              <a:fillRect/>
            </a:stretch>
          </p:blipFill>
          <p:spPr>
            <a:xfrm>
              <a:off x="5624834" y="2288757"/>
              <a:ext cx="839271" cy="114552"/>
            </a:xfrm>
            <a:prstGeom prst="rect">
              <a:avLst/>
            </a:prstGeom>
          </p:spPr>
        </p:pic>
        <p:pic>
          <p:nvPicPr>
            <p:cNvPr id="156" name="Picture 155"/>
            <p:cNvPicPr>
              <a:picLocks noChangeAspect="1"/>
            </p:cNvPicPr>
            <p:nvPr/>
          </p:nvPicPr>
          <p:blipFill>
            <a:blip r:embed="rId10">
              <a:biLevel thresh="50000"/>
            </a:blip>
            <a:stretch>
              <a:fillRect/>
            </a:stretch>
          </p:blipFill>
          <p:spPr>
            <a:xfrm>
              <a:off x="5624834" y="3083017"/>
              <a:ext cx="839271" cy="114552"/>
            </a:xfrm>
            <a:prstGeom prst="rect">
              <a:avLst/>
            </a:prstGeom>
          </p:spPr>
        </p:pic>
        <p:pic>
          <p:nvPicPr>
            <p:cNvPr id="157" name="Picture 156"/>
            <p:cNvPicPr>
              <a:picLocks noChangeAspect="1"/>
            </p:cNvPicPr>
            <p:nvPr/>
          </p:nvPicPr>
          <p:blipFill>
            <a:blip r:embed="rId10">
              <a:biLevel thresh="50000"/>
            </a:blip>
            <a:stretch>
              <a:fillRect/>
            </a:stretch>
          </p:blipFill>
          <p:spPr>
            <a:xfrm>
              <a:off x="5624834" y="4130906"/>
              <a:ext cx="839271" cy="114552"/>
            </a:xfrm>
            <a:prstGeom prst="rect">
              <a:avLst/>
            </a:prstGeom>
          </p:spPr>
        </p:pic>
      </p:grpSp>
      <p:sp>
        <p:nvSpPr>
          <p:cNvPr id="158" name="TextBox 157"/>
          <p:cNvSpPr txBox="1"/>
          <p:nvPr/>
        </p:nvSpPr>
        <p:spPr>
          <a:xfrm>
            <a:off x="5879407" y="5165628"/>
            <a:ext cx="572547" cy="270285"/>
          </a:xfrm>
          <a:prstGeom prst="rect">
            <a:avLst/>
          </a:prstGeom>
          <a:noFill/>
        </p:spPr>
        <p:txBody>
          <a:bodyPr wrap="none" rtlCol="0">
            <a:spAutoFit/>
          </a:bodyPr>
          <a:lstStyle/>
          <a:p>
            <a:pPr algn="ctr" defTabSz="932597">
              <a:defRPr/>
            </a:pPr>
            <a:r>
              <a:rPr lang="en-US" sz="1122">
                <a:solidFill>
                  <a:schemeClr val="bg2"/>
                </a:solidFill>
                <a:latin typeface="Segoe UI Semibold" panose="020B0702040204020203" pitchFamily="34" charset="0"/>
                <a:cs typeface="Segoe UI Semibold" panose="020B0702040204020203" pitchFamily="34" charset="0"/>
              </a:rPr>
              <a:t>Azure</a:t>
            </a:r>
          </a:p>
        </p:txBody>
      </p:sp>
      <p:pic>
        <p:nvPicPr>
          <p:cNvPr id="86" name="Picture 85"/>
          <p:cNvPicPr>
            <a:picLocks noChangeAspect="1"/>
          </p:cNvPicPr>
          <p:nvPr/>
        </p:nvPicPr>
        <p:blipFill>
          <a:blip r:embed="rId11"/>
          <a:stretch>
            <a:fillRect/>
          </a:stretch>
        </p:blipFill>
        <p:spPr>
          <a:xfrm>
            <a:off x="5704458" y="5810754"/>
            <a:ext cx="1026151" cy="1026151"/>
          </a:xfrm>
          <a:prstGeom prst="rect">
            <a:avLst/>
          </a:prstGeom>
        </p:spPr>
      </p:pic>
      <p:sp>
        <p:nvSpPr>
          <p:cNvPr id="87" name="Oval 86"/>
          <p:cNvSpPr/>
          <p:nvPr/>
        </p:nvSpPr>
        <p:spPr>
          <a:xfrm>
            <a:off x="5922529" y="6045651"/>
            <a:ext cx="207017" cy="20701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chemeClr val="tx1"/>
              </a:solidFill>
            </a:endParaRPr>
          </a:p>
        </p:txBody>
      </p:sp>
      <p:sp>
        <p:nvSpPr>
          <p:cNvPr id="89" name="Oval 88"/>
          <p:cNvSpPr/>
          <p:nvPr/>
        </p:nvSpPr>
        <p:spPr>
          <a:xfrm>
            <a:off x="6326568" y="6141162"/>
            <a:ext cx="207017" cy="20701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chemeClr val="tx1"/>
              </a:solidFill>
            </a:endParaRPr>
          </a:p>
        </p:txBody>
      </p:sp>
      <p:cxnSp>
        <p:nvCxnSpPr>
          <p:cNvPr id="90" name="Straight Connector 89"/>
          <p:cNvCxnSpPr>
            <a:cxnSpLocks/>
          </p:cNvCxnSpPr>
          <p:nvPr/>
        </p:nvCxnSpPr>
        <p:spPr>
          <a:xfrm>
            <a:off x="6055513" y="6160435"/>
            <a:ext cx="342297" cy="75216"/>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002474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down)">
                                      <p:cBhvr>
                                        <p:cTn id="7" dur="500"/>
                                        <p:tgtEl>
                                          <p:spTgt spid="4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500"/>
                                        <p:tgtEl>
                                          <p:spTgt spid="12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44"/>
                                        </p:tgtEl>
                                        <p:attrNameLst>
                                          <p:attrName>style.visibility</p:attrName>
                                        </p:attrNameLst>
                                      </p:cBhvr>
                                      <p:to>
                                        <p:strVal val="visible"/>
                                      </p:to>
                                    </p:set>
                                    <p:animEffect transition="in" filter="fade">
                                      <p:cBhvr>
                                        <p:cTn id="14" dur="500"/>
                                        <p:tgtEl>
                                          <p:spTgt spid="144"/>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28"/>
                                        </p:tgtEl>
                                        <p:attrNameLst>
                                          <p:attrName>style.visibility</p:attrName>
                                        </p:attrNameLst>
                                      </p:cBhvr>
                                      <p:to>
                                        <p:strVal val="visible"/>
                                      </p:to>
                                    </p:set>
                                    <p:animEffect transition="in" filter="fade">
                                      <p:cBhvr>
                                        <p:cTn id="18" dur="500"/>
                                        <p:tgtEl>
                                          <p:spTgt spid="128"/>
                                        </p:tgtEl>
                                      </p:cBhvr>
                                    </p:animEffect>
                                  </p:childTnLst>
                                </p:cTn>
                              </p:par>
                              <p:par>
                                <p:cTn id="19" presetID="10" presetClass="entr" presetSubtype="0" fill="hold" nodeType="withEffect">
                                  <p:stCondLst>
                                    <p:cond delay="0"/>
                                  </p:stCondLst>
                                  <p:childTnLst>
                                    <p:set>
                                      <p:cBhvr>
                                        <p:cTn id="20" dur="1" fill="hold">
                                          <p:stCondLst>
                                            <p:cond delay="0"/>
                                          </p:stCondLst>
                                        </p:cTn>
                                        <p:tgtEl>
                                          <p:spTgt spid="123"/>
                                        </p:tgtEl>
                                        <p:attrNameLst>
                                          <p:attrName>style.visibility</p:attrName>
                                        </p:attrNameLst>
                                      </p:cBhvr>
                                      <p:to>
                                        <p:strVal val="visible"/>
                                      </p:to>
                                    </p:set>
                                    <p:animEffect transition="in" filter="fade">
                                      <p:cBhvr>
                                        <p:cTn id="21" dur="500"/>
                                        <p:tgtEl>
                                          <p:spTgt spid="123"/>
                                        </p:tgtEl>
                                      </p:cBhvr>
                                    </p:animEffec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139"/>
                                        </p:tgtEl>
                                        <p:attrNameLst>
                                          <p:attrName>style.visibility</p:attrName>
                                        </p:attrNameLst>
                                      </p:cBhvr>
                                      <p:to>
                                        <p:strVal val="visible"/>
                                      </p:to>
                                    </p:set>
                                    <p:animEffect transition="in" filter="fade">
                                      <p:cBhvr>
                                        <p:cTn id="29" dur="500"/>
                                        <p:tgtEl>
                                          <p:spTgt spid="139"/>
                                        </p:tgtEl>
                                      </p:cBhvr>
                                    </p:animEffect>
                                  </p:childTnLst>
                                </p:cTn>
                              </p:par>
                              <p:par>
                                <p:cTn id="30" presetID="10" presetClass="entr" presetSubtype="0" fill="hold" nodeType="withEffect">
                                  <p:stCondLst>
                                    <p:cond delay="0"/>
                                  </p:stCondLst>
                                  <p:childTnLst>
                                    <p:set>
                                      <p:cBhvr>
                                        <p:cTn id="31" dur="1" fill="hold">
                                          <p:stCondLst>
                                            <p:cond delay="0"/>
                                          </p:stCondLst>
                                        </p:cTn>
                                        <p:tgtEl>
                                          <p:spTgt spid="140"/>
                                        </p:tgtEl>
                                        <p:attrNameLst>
                                          <p:attrName>style.visibility</p:attrName>
                                        </p:attrNameLst>
                                      </p:cBhvr>
                                      <p:to>
                                        <p:strVal val="visible"/>
                                      </p:to>
                                    </p:set>
                                    <p:animEffect transition="in" filter="fade">
                                      <p:cBhvr>
                                        <p:cTn id="32" dur="500"/>
                                        <p:tgtEl>
                                          <p:spTgt spid="140"/>
                                        </p:tgtEl>
                                      </p:cBhvr>
                                    </p:animEffect>
                                  </p:childTnLst>
                                </p:cTn>
                              </p:par>
                              <p:par>
                                <p:cTn id="33" presetID="10" presetClass="entr" presetSubtype="0" fill="hold" nodeType="with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fade">
                                      <p:cBhvr>
                                        <p:cTn id="35" dur="500"/>
                                        <p:tgtEl>
                                          <p:spTgt spid="11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43"/>
                                        </p:tgtEl>
                                        <p:attrNameLst>
                                          <p:attrName>style.visibility</p:attrName>
                                        </p:attrNameLst>
                                      </p:cBhvr>
                                      <p:to>
                                        <p:strVal val="visible"/>
                                      </p:to>
                                    </p:set>
                                    <p:animEffect transition="in" filter="fade">
                                      <p:cBhvr>
                                        <p:cTn id="38" dur="500"/>
                                        <p:tgtEl>
                                          <p:spTgt spid="143"/>
                                        </p:tgtEl>
                                      </p:cBhvr>
                                    </p:animEffect>
                                  </p:childTnLst>
                                </p:cTn>
                              </p:par>
                              <p:par>
                                <p:cTn id="39" presetID="10" presetClass="entr" presetSubtype="0" fill="hold" nodeType="withEffect">
                                  <p:stCondLst>
                                    <p:cond delay="0"/>
                                  </p:stCondLst>
                                  <p:childTnLst>
                                    <p:set>
                                      <p:cBhvr>
                                        <p:cTn id="40" dur="1" fill="hold">
                                          <p:stCondLst>
                                            <p:cond delay="0"/>
                                          </p:stCondLst>
                                        </p:cTn>
                                        <p:tgtEl>
                                          <p:spTgt spid="147"/>
                                        </p:tgtEl>
                                        <p:attrNameLst>
                                          <p:attrName>style.visibility</p:attrName>
                                        </p:attrNameLst>
                                      </p:cBhvr>
                                      <p:to>
                                        <p:strVal val="visible"/>
                                      </p:to>
                                    </p:set>
                                    <p:animEffect transition="in" filter="fade">
                                      <p:cBhvr>
                                        <p:cTn id="41" dur="500"/>
                                        <p:tgtEl>
                                          <p:spTgt spid="147"/>
                                        </p:tgtEl>
                                      </p:cBhvr>
                                    </p:animEffect>
                                  </p:childTnLst>
                                </p:cTn>
                              </p:par>
                              <p:par>
                                <p:cTn id="42" presetID="10" presetClass="entr" presetSubtype="0" fill="hold" nodeType="withEffect">
                                  <p:stCondLst>
                                    <p:cond delay="0"/>
                                  </p:stCondLst>
                                  <p:childTnLst>
                                    <p:set>
                                      <p:cBhvr>
                                        <p:cTn id="43" dur="1" fill="hold">
                                          <p:stCondLst>
                                            <p:cond delay="0"/>
                                          </p:stCondLst>
                                        </p:cTn>
                                        <p:tgtEl>
                                          <p:spTgt spid="151"/>
                                        </p:tgtEl>
                                        <p:attrNameLst>
                                          <p:attrName>style.visibility</p:attrName>
                                        </p:attrNameLst>
                                      </p:cBhvr>
                                      <p:to>
                                        <p:strVal val="visible"/>
                                      </p:to>
                                    </p:set>
                                    <p:animEffect transition="in" filter="fade">
                                      <p:cBhvr>
                                        <p:cTn id="44" dur="500"/>
                                        <p:tgtEl>
                                          <p:spTgt spid="151"/>
                                        </p:tgtEl>
                                      </p:cBhvr>
                                    </p:animEffect>
                                  </p:childTnLst>
                                </p:cTn>
                              </p:par>
                              <p:par>
                                <p:cTn id="45" presetID="10" presetClass="entr" presetSubtype="0" fill="hold" nodeType="withEffect">
                                  <p:stCondLst>
                                    <p:cond delay="0"/>
                                  </p:stCondLst>
                                  <p:childTnLst>
                                    <p:set>
                                      <p:cBhvr>
                                        <p:cTn id="46" dur="1" fill="hold">
                                          <p:stCondLst>
                                            <p:cond delay="0"/>
                                          </p:stCondLst>
                                        </p:cTn>
                                        <p:tgtEl>
                                          <p:spTgt spid="131"/>
                                        </p:tgtEl>
                                        <p:attrNameLst>
                                          <p:attrName>style.visibility</p:attrName>
                                        </p:attrNameLst>
                                      </p:cBhvr>
                                      <p:to>
                                        <p:strVal val="visible"/>
                                      </p:to>
                                    </p:set>
                                    <p:animEffect transition="in" filter="fade">
                                      <p:cBhvr>
                                        <p:cTn id="47" dur="500"/>
                                        <p:tgtEl>
                                          <p:spTgt spid="131"/>
                                        </p:tgtEl>
                                      </p:cBhvr>
                                    </p:animEffect>
                                  </p:childTnLst>
                                </p:cTn>
                              </p:par>
                              <p:par>
                                <p:cTn id="48" presetID="10" presetClass="entr" presetSubtype="0" fill="hold" nodeType="withEffect">
                                  <p:stCondLst>
                                    <p:cond delay="0"/>
                                  </p:stCondLst>
                                  <p:childTnLst>
                                    <p:set>
                                      <p:cBhvr>
                                        <p:cTn id="49" dur="1" fill="hold">
                                          <p:stCondLst>
                                            <p:cond delay="0"/>
                                          </p:stCondLst>
                                        </p:cTn>
                                        <p:tgtEl>
                                          <p:spTgt spid="135"/>
                                        </p:tgtEl>
                                        <p:attrNameLst>
                                          <p:attrName>style.visibility</p:attrName>
                                        </p:attrNameLst>
                                      </p:cBhvr>
                                      <p:to>
                                        <p:strVal val="visible"/>
                                      </p:to>
                                    </p:set>
                                    <p:animEffect transition="in" filter="fade">
                                      <p:cBhvr>
                                        <p:cTn id="50" dur="500"/>
                                        <p:tgtEl>
                                          <p:spTgt spid="135"/>
                                        </p:tgtEl>
                                      </p:cBhvr>
                                    </p:animEffect>
                                  </p:childTnLst>
                                </p:cTn>
                              </p:par>
                            </p:childTnLst>
                          </p:cTn>
                        </p:par>
                        <p:par>
                          <p:cTn id="51" fill="hold">
                            <p:stCondLst>
                              <p:cond delay="2500"/>
                            </p:stCondLst>
                            <p:childTnLst>
                              <p:par>
                                <p:cTn id="52" presetID="10" presetClass="entr" presetSubtype="0" fill="hold" nodeType="afterEffect">
                                  <p:stCondLst>
                                    <p:cond delay="0"/>
                                  </p:stCondLst>
                                  <p:childTnLst>
                                    <p:set>
                                      <p:cBhvr>
                                        <p:cTn id="53" dur="1" fill="hold">
                                          <p:stCondLst>
                                            <p:cond delay="0"/>
                                          </p:stCondLst>
                                        </p:cTn>
                                        <p:tgtEl>
                                          <p:spTgt spid="126"/>
                                        </p:tgtEl>
                                        <p:attrNameLst>
                                          <p:attrName>style.visibility</p:attrName>
                                        </p:attrNameLst>
                                      </p:cBhvr>
                                      <p:to>
                                        <p:strVal val="visible"/>
                                      </p:to>
                                    </p:set>
                                    <p:animEffect transition="in" filter="fade">
                                      <p:cBhvr>
                                        <p:cTn id="54" dur="500"/>
                                        <p:tgtEl>
                                          <p:spTgt spid="126"/>
                                        </p:tgtEl>
                                      </p:cBhvr>
                                    </p:animEffect>
                                  </p:childTnLst>
                                </p:cTn>
                              </p:par>
                            </p:childTnLst>
                          </p:cTn>
                        </p:par>
                        <p:par>
                          <p:cTn id="55" fill="hold">
                            <p:stCondLst>
                              <p:cond delay="3000"/>
                            </p:stCondLst>
                            <p:childTnLst>
                              <p:par>
                                <p:cTn id="56" presetID="10" presetClass="entr" presetSubtype="0" fill="hold" nodeType="afterEffect">
                                  <p:stCondLst>
                                    <p:cond delay="0"/>
                                  </p:stCondLst>
                                  <p:childTnLst>
                                    <p:set>
                                      <p:cBhvr>
                                        <p:cTn id="57" dur="1" fill="hold">
                                          <p:stCondLst>
                                            <p:cond delay="0"/>
                                          </p:stCondLst>
                                        </p:cTn>
                                        <p:tgtEl>
                                          <p:spTgt spid="155"/>
                                        </p:tgtEl>
                                        <p:attrNameLst>
                                          <p:attrName>style.visibility</p:attrName>
                                        </p:attrNameLst>
                                      </p:cBhvr>
                                      <p:to>
                                        <p:strVal val="visible"/>
                                      </p:to>
                                    </p:set>
                                    <p:animEffect transition="in" filter="fade">
                                      <p:cBhvr>
                                        <p:cTn id="58" dur="500"/>
                                        <p:tgtEl>
                                          <p:spTgt spid="15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58"/>
                                        </p:tgtEl>
                                        <p:attrNameLst>
                                          <p:attrName>style.visibility</p:attrName>
                                        </p:attrNameLst>
                                      </p:cBhvr>
                                      <p:to>
                                        <p:strVal val="visible"/>
                                      </p:to>
                                    </p:set>
                                    <p:animEffect transition="in" filter="fade">
                                      <p:cBhvr>
                                        <p:cTn id="61" dur="500"/>
                                        <p:tgtEl>
                                          <p:spTgt spid="158"/>
                                        </p:tgtEl>
                                      </p:cBhvr>
                                    </p:animEffect>
                                  </p:childTnLst>
                                </p:cTn>
                              </p:par>
                              <p:par>
                                <p:cTn id="62" presetID="10" presetClass="entr" presetSubtype="0" fill="hold" nodeType="withEffect">
                                  <p:stCondLst>
                                    <p:cond delay="0"/>
                                  </p:stCondLst>
                                  <p:childTnLst>
                                    <p:set>
                                      <p:cBhvr>
                                        <p:cTn id="63" dur="1" fill="hold">
                                          <p:stCondLst>
                                            <p:cond delay="0"/>
                                          </p:stCondLst>
                                        </p:cTn>
                                        <p:tgtEl>
                                          <p:spTgt spid="145"/>
                                        </p:tgtEl>
                                        <p:attrNameLst>
                                          <p:attrName>style.visibility</p:attrName>
                                        </p:attrNameLst>
                                      </p:cBhvr>
                                      <p:to>
                                        <p:strVal val="visible"/>
                                      </p:to>
                                    </p:set>
                                    <p:animEffect transition="in" filter="fade">
                                      <p:cBhvr>
                                        <p:cTn id="64" dur="500"/>
                                        <p:tgtEl>
                                          <p:spTgt spid="145"/>
                                        </p:tgtEl>
                                      </p:cBhvr>
                                    </p:animEffect>
                                  </p:childTnLst>
                                </p:cTn>
                              </p:par>
                              <p:par>
                                <p:cTn id="65" presetID="10" presetClass="entr" presetSubtype="0" fill="hold" nodeType="withEffect">
                                  <p:stCondLst>
                                    <p:cond delay="0"/>
                                  </p:stCondLst>
                                  <p:childTnLst>
                                    <p:set>
                                      <p:cBhvr>
                                        <p:cTn id="66" dur="1" fill="hold">
                                          <p:stCondLst>
                                            <p:cond delay="0"/>
                                          </p:stCondLst>
                                        </p:cTn>
                                        <p:tgtEl>
                                          <p:spTgt spid="146"/>
                                        </p:tgtEl>
                                        <p:attrNameLst>
                                          <p:attrName>style.visibility</p:attrName>
                                        </p:attrNameLst>
                                      </p:cBhvr>
                                      <p:to>
                                        <p:strVal val="visible"/>
                                      </p:to>
                                    </p:set>
                                    <p:animEffect transition="in" filter="fade">
                                      <p:cBhvr>
                                        <p:cTn id="67" dur="500"/>
                                        <p:tgtEl>
                                          <p:spTgt spid="146"/>
                                        </p:tgtEl>
                                      </p:cBhvr>
                                    </p:animEffect>
                                  </p:childTnLst>
                                </p:cTn>
                              </p:par>
                            </p:childTnLst>
                          </p:cTn>
                        </p:par>
                        <p:par>
                          <p:cTn id="68" fill="hold">
                            <p:stCondLst>
                              <p:cond delay="3500"/>
                            </p:stCondLst>
                            <p:childTnLst>
                              <p:par>
                                <p:cTn id="69" presetID="10" presetClass="entr" presetSubtype="0" fill="hold" nodeType="afterEffect">
                                  <p:stCondLst>
                                    <p:cond delay="0"/>
                                  </p:stCondLst>
                                  <p:childTnLst>
                                    <p:set>
                                      <p:cBhvr>
                                        <p:cTn id="70" dur="1" fill="hold">
                                          <p:stCondLst>
                                            <p:cond delay="0"/>
                                          </p:stCondLst>
                                        </p:cTn>
                                        <p:tgtEl>
                                          <p:spTgt spid="86"/>
                                        </p:tgtEl>
                                        <p:attrNameLst>
                                          <p:attrName>style.visibility</p:attrName>
                                        </p:attrNameLst>
                                      </p:cBhvr>
                                      <p:to>
                                        <p:strVal val="visible"/>
                                      </p:to>
                                    </p:set>
                                    <p:animEffect transition="in" filter="fade">
                                      <p:cBhvr>
                                        <p:cTn id="71" dur="500"/>
                                        <p:tgtEl>
                                          <p:spTgt spid="86"/>
                                        </p:tgtEl>
                                      </p:cBhvr>
                                    </p:animEffect>
                                  </p:childTnLst>
                                </p:cTn>
                              </p:par>
                            </p:childTnLst>
                          </p:cTn>
                        </p:par>
                        <p:par>
                          <p:cTn id="72" fill="hold">
                            <p:stCondLst>
                              <p:cond delay="4000"/>
                            </p:stCondLst>
                            <p:childTnLst>
                              <p:par>
                                <p:cTn id="73" presetID="10" presetClass="entr" presetSubtype="0" fill="hold" grpId="0" nodeType="afterEffect">
                                  <p:stCondLst>
                                    <p:cond delay="0"/>
                                  </p:stCondLst>
                                  <p:childTnLst>
                                    <p:set>
                                      <p:cBhvr>
                                        <p:cTn id="74" dur="1" fill="hold">
                                          <p:stCondLst>
                                            <p:cond delay="0"/>
                                          </p:stCondLst>
                                        </p:cTn>
                                        <p:tgtEl>
                                          <p:spTgt spid="87"/>
                                        </p:tgtEl>
                                        <p:attrNameLst>
                                          <p:attrName>style.visibility</p:attrName>
                                        </p:attrNameLst>
                                      </p:cBhvr>
                                      <p:to>
                                        <p:strVal val="visible"/>
                                      </p:to>
                                    </p:set>
                                    <p:animEffect transition="in" filter="fade">
                                      <p:cBhvr>
                                        <p:cTn id="75" dur="250"/>
                                        <p:tgtEl>
                                          <p:spTgt spid="87"/>
                                        </p:tgtEl>
                                      </p:cBhvr>
                                    </p:animEffect>
                                  </p:childTnLst>
                                </p:cTn>
                              </p:par>
                            </p:childTnLst>
                          </p:cTn>
                        </p:par>
                        <p:par>
                          <p:cTn id="76" fill="hold">
                            <p:stCondLst>
                              <p:cond delay="4250"/>
                            </p:stCondLst>
                            <p:childTnLst>
                              <p:par>
                                <p:cTn id="77" presetID="10" presetClass="entr" presetSubtype="0" fill="hold" grpId="0" nodeType="afterEffect">
                                  <p:stCondLst>
                                    <p:cond delay="0"/>
                                  </p:stCondLst>
                                  <p:childTnLst>
                                    <p:set>
                                      <p:cBhvr>
                                        <p:cTn id="78" dur="1" fill="hold">
                                          <p:stCondLst>
                                            <p:cond delay="0"/>
                                          </p:stCondLst>
                                        </p:cTn>
                                        <p:tgtEl>
                                          <p:spTgt spid="89"/>
                                        </p:tgtEl>
                                        <p:attrNameLst>
                                          <p:attrName>style.visibility</p:attrName>
                                        </p:attrNameLst>
                                      </p:cBhvr>
                                      <p:to>
                                        <p:strVal val="visible"/>
                                      </p:to>
                                    </p:set>
                                    <p:animEffect transition="in" filter="fade">
                                      <p:cBhvr>
                                        <p:cTn id="79" dur="250"/>
                                        <p:tgtEl>
                                          <p:spTgt spid="89"/>
                                        </p:tgtEl>
                                      </p:cBhvr>
                                    </p:animEffect>
                                  </p:childTnLst>
                                </p:cTn>
                              </p:par>
                            </p:childTnLst>
                          </p:cTn>
                        </p:par>
                        <p:par>
                          <p:cTn id="80" fill="hold">
                            <p:stCondLst>
                              <p:cond delay="4500"/>
                            </p:stCondLst>
                            <p:childTnLst>
                              <p:par>
                                <p:cTn id="81" presetID="10" presetClass="entr" presetSubtype="0" fill="hold" nodeType="afterEffect">
                                  <p:stCondLst>
                                    <p:cond delay="0"/>
                                  </p:stCondLst>
                                  <p:childTnLst>
                                    <p:set>
                                      <p:cBhvr>
                                        <p:cTn id="82" dur="1" fill="hold">
                                          <p:stCondLst>
                                            <p:cond delay="0"/>
                                          </p:stCondLst>
                                        </p:cTn>
                                        <p:tgtEl>
                                          <p:spTgt spid="90"/>
                                        </p:tgtEl>
                                        <p:attrNameLst>
                                          <p:attrName>style.visibility</p:attrName>
                                        </p:attrNameLst>
                                      </p:cBhvr>
                                      <p:to>
                                        <p:strVal val="visible"/>
                                      </p:to>
                                    </p:set>
                                    <p:animEffect transition="in" filter="fade">
                                      <p:cBhvr>
                                        <p:cTn id="83" dur="25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44" grpId="0"/>
      <p:bldP spid="139" grpId="0"/>
      <p:bldP spid="143" grpId="0"/>
      <p:bldP spid="158" grpId="0"/>
      <p:bldP spid="87"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ABD7CEC-6752-42B3-B9E6-481B887B5E61}"/>
              </a:ext>
            </a:extLst>
          </p:cNvPr>
          <p:cNvSpPr>
            <a:spLocks noGrp="1"/>
          </p:cNvSpPr>
          <p:nvPr>
            <p:ph type="body" sz="quarter" idx="10"/>
          </p:nvPr>
        </p:nvSpPr>
        <p:spPr>
          <a:xfrm>
            <a:off x="435794" y="1142881"/>
            <a:ext cx="11565520" cy="4842351"/>
          </a:xfrm>
        </p:spPr>
        <p:txBody>
          <a:bodyPr/>
          <a:lstStyle/>
          <a:p>
            <a:endParaRPr lang="en-US" dirty="0"/>
          </a:p>
          <a:p>
            <a:endParaRPr lang="en-US" dirty="0"/>
          </a:p>
          <a:p>
            <a:r>
              <a:rPr lang="en-US" dirty="0">
                <a:latin typeface="+mj-lt"/>
              </a:rPr>
              <a:t>Challenges for digital businesses</a:t>
            </a:r>
          </a:p>
          <a:p>
            <a:r>
              <a:rPr lang="en-US" dirty="0">
                <a:latin typeface="+mj-lt"/>
              </a:rPr>
              <a:t>Solution Introduction</a:t>
            </a:r>
          </a:p>
          <a:p>
            <a:r>
              <a:rPr lang="en-US" dirty="0">
                <a:latin typeface="+mj-lt"/>
              </a:rPr>
              <a:t>Solution Conceptual Overview</a:t>
            </a:r>
          </a:p>
          <a:p>
            <a:r>
              <a:rPr lang="en-US" dirty="0">
                <a:latin typeface="+mj-lt"/>
              </a:rPr>
              <a:t>Solution Details &amp; Architecture</a:t>
            </a:r>
          </a:p>
          <a:p>
            <a:r>
              <a:rPr lang="en-US" dirty="0">
                <a:latin typeface="+mj-lt"/>
              </a:rPr>
              <a:t>Solution Differentiation</a:t>
            </a:r>
          </a:p>
          <a:p>
            <a:r>
              <a:rPr lang="en-US" dirty="0">
                <a:latin typeface="+mj-lt"/>
              </a:rPr>
              <a:t>Customer Evidence</a:t>
            </a:r>
          </a:p>
          <a:p>
            <a:r>
              <a:rPr lang="en-US" dirty="0">
                <a:latin typeface="+mj-lt"/>
              </a:rPr>
              <a:t>Call to Action</a:t>
            </a:r>
            <a:endParaRPr lang="en-US" dirty="0"/>
          </a:p>
          <a:p>
            <a:endParaRPr lang="en-US" dirty="0"/>
          </a:p>
          <a:p>
            <a:endParaRPr lang="en-US" dirty="0"/>
          </a:p>
        </p:txBody>
      </p:sp>
      <p:sp>
        <p:nvSpPr>
          <p:cNvPr id="2" name="Title 1">
            <a:extLst>
              <a:ext uri="{FF2B5EF4-FFF2-40B4-BE49-F238E27FC236}">
                <a16:creationId xmlns:a16="http://schemas.microsoft.com/office/drawing/2014/main" id="{8D11C5A4-CCCE-4E30-ADDD-9CA1158EED20}"/>
              </a:ext>
            </a:extLst>
          </p:cNvPr>
          <p:cNvSpPr>
            <a:spLocks noGrp="1"/>
          </p:cNvSpPr>
          <p:nvPr>
            <p:ph type="title"/>
          </p:nvPr>
        </p:nvSpPr>
        <p:spPr/>
        <p:txBody>
          <a:bodyPr/>
          <a:lstStyle/>
          <a:p>
            <a:r>
              <a:rPr lang="en-US" dirty="0"/>
              <a:t>Table of contents</a:t>
            </a:r>
          </a:p>
        </p:txBody>
      </p:sp>
    </p:spTree>
    <p:extLst>
      <p:ext uri="{BB962C8B-B14F-4D97-AF65-F5344CB8AC3E}">
        <p14:creationId xmlns:p14="http://schemas.microsoft.com/office/powerpoint/2010/main" val="3772726621"/>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a:cxnSpLocks/>
          </p:cNvCxnSpPr>
          <p:nvPr/>
        </p:nvCxnSpPr>
        <p:spPr>
          <a:xfrm>
            <a:off x="6206667" y="1976876"/>
            <a:ext cx="0" cy="3620505"/>
          </a:xfrm>
          <a:prstGeom prst="line">
            <a:avLst/>
          </a:prstGeom>
          <a:noFill/>
          <a:ln w="19050">
            <a:solidFill>
              <a:schemeClr val="accent2"/>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sp>
        <p:nvSpPr>
          <p:cNvPr id="2" name="Title 1">
            <a:extLst>
              <a:ext uri="{FF2B5EF4-FFF2-40B4-BE49-F238E27FC236}">
                <a16:creationId xmlns:a16="http://schemas.microsoft.com/office/drawing/2014/main" id="{AD5BB154-036F-418F-A82F-D8EB4D93B20F}"/>
              </a:ext>
            </a:extLst>
          </p:cNvPr>
          <p:cNvSpPr>
            <a:spLocks noGrp="1"/>
          </p:cNvSpPr>
          <p:nvPr>
            <p:ph type="title"/>
          </p:nvPr>
        </p:nvSpPr>
        <p:spPr/>
        <p:txBody>
          <a:bodyPr/>
          <a:lstStyle/>
          <a:p>
            <a:r>
              <a:rPr lang="en-US" dirty="0"/>
              <a:t>Choose built-in business continuity solutions</a:t>
            </a:r>
          </a:p>
        </p:txBody>
      </p:sp>
      <p:grpSp>
        <p:nvGrpSpPr>
          <p:cNvPr id="15" name="Group 14">
            <a:extLst>
              <a:ext uri="{FF2B5EF4-FFF2-40B4-BE49-F238E27FC236}">
                <a16:creationId xmlns:a16="http://schemas.microsoft.com/office/drawing/2014/main" id="{806C565E-B64A-4ECD-8783-563818FAB871}"/>
              </a:ext>
            </a:extLst>
          </p:cNvPr>
          <p:cNvGrpSpPr/>
          <p:nvPr/>
        </p:nvGrpSpPr>
        <p:grpSpPr>
          <a:xfrm>
            <a:off x="8197885" y="2807369"/>
            <a:ext cx="2211503" cy="1819816"/>
            <a:chOff x="8197885" y="2807369"/>
            <a:chExt cx="2211503" cy="1819816"/>
          </a:xfrm>
        </p:grpSpPr>
        <p:sp>
          <p:nvSpPr>
            <p:cNvPr id="77" name="TextBox 76"/>
            <p:cNvSpPr txBox="1"/>
            <p:nvPr/>
          </p:nvSpPr>
          <p:spPr>
            <a:xfrm>
              <a:off x="8197885" y="3999321"/>
              <a:ext cx="2211503" cy="627864"/>
            </a:xfrm>
            <a:prstGeom prst="rect">
              <a:avLst/>
            </a:prstGeom>
            <a:noFill/>
          </p:spPr>
          <p:txBody>
            <a:bodyPr wrap="none" lIns="182880" tIns="146304" rIns="182880" bIns="146304" rtlCol="0">
              <a:spAutoFit/>
            </a:bodyPr>
            <a:lstStyle/>
            <a:p>
              <a:pPr>
                <a:lnSpc>
                  <a:spcPct val="90000"/>
                </a:lnSpc>
                <a:spcAft>
                  <a:spcPts val="600"/>
                </a:spcAft>
              </a:pPr>
              <a:r>
                <a:rPr lang="en-US" sz="2400" dirty="0">
                  <a:latin typeface="+mj-lt"/>
                </a:rPr>
                <a:t>Partners only</a:t>
              </a:r>
            </a:p>
          </p:txBody>
        </p:sp>
        <p:pic>
          <p:nvPicPr>
            <p:cNvPr id="6" name="Picture 5">
              <a:extLst>
                <a:ext uri="{FF2B5EF4-FFF2-40B4-BE49-F238E27FC236}">
                  <a16:creationId xmlns:a16="http://schemas.microsoft.com/office/drawing/2014/main" id="{1635E09A-2FDE-477D-8A9C-84C66831C28D}"/>
                </a:ext>
              </a:extLst>
            </p:cNvPr>
            <p:cNvPicPr>
              <a:picLocks noChangeAspect="1"/>
            </p:cNvPicPr>
            <p:nvPr/>
          </p:nvPicPr>
          <p:blipFill rotWithShape="1">
            <a:blip r:embed="rId3"/>
            <a:srcRect l="23742" t="17937" r="24017" b="17937"/>
            <a:stretch/>
          </p:blipFill>
          <p:spPr>
            <a:xfrm>
              <a:off x="8849106" y="2807369"/>
              <a:ext cx="909063" cy="585826"/>
            </a:xfrm>
            <a:prstGeom prst="rect">
              <a:avLst/>
            </a:prstGeom>
          </p:spPr>
        </p:pic>
      </p:grpSp>
      <p:grpSp>
        <p:nvGrpSpPr>
          <p:cNvPr id="14" name="Group 13">
            <a:extLst>
              <a:ext uri="{FF2B5EF4-FFF2-40B4-BE49-F238E27FC236}">
                <a16:creationId xmlns:a16="http://schemas.microsoft.com/office/drawing/2014/main" id="{F6138FD7-627E-44BD-98CD-F7AC13146FCE}"/>
              </a:ext>
            </a:extLst>
          </p:cNvPr>
          <p:cNvGrpSpPr/>
          <p:nvPr/>
        </p:nvGrpSpPr>
        <p:grpSpPr>
          <a:xfrm>
            <a:off x="1139719" y="2386237"/>
            <a:ext cx="3880621" cy="2407148"/>
            <a:chOff x="1201109" y="2386237"/>
            <a:chExt cx="3880621" cy="2407148"/>
          </a:xfrm>
        </p:grpSpPr>
        <p:sp>
          <p:nvSpPr>
            <p:cNvPr id="51" name="TextBox 50"/>
            <p:cNvSpPr txBox="1"/>
            <p:nvPr/>
          </p:nvSpPr>
          <p:spPr>
            <a:xfrm>
              <a:off x="1374954" y="3833122"/>
              <a:ext cx="3552418" cy="960263"/>
            </a:xfrm>
            <a:prstGeom prst="rect">
              <a:avLst/>
            </a:prstGeom>
            <a:noFill/>
          </p:spPr>
          <p:txBody>
            <a:bodyPr wrap="square" lIns="182880" tIns="146304" rIns="182880" bIns="146304" rtlCol="0">
              <a:spAutoFit/>
            </a:bodyPr>
            <a:lstStyle/>
            <a:p>
              <a:pPr algn="ctr">
                <a:lnSpc>
                  <a:spcPct val="90000"/>
                </a:lnSpc>
                <a:spcAft>
                  <a:spcPts val="600"/>
                </a:spcAft>
              </a:pPr>
              <a:r>
                <a:rPr lang="en-US" sz="2400" dirty="0">
                  <a:latin typeface="+mj-lt"/>
                </a:rPr>
                <a:t>Integrated cloud services + partners</a:t>
              </a:r>
            </a:p>
          </p:txBody>
        </p:sp>
        <p:pic>
          <p:nvPicPr>
            <p:cNvPr id="13" name="Picture 12">
              <a:extLst>
                <a:ext uri="{FF2B5EF4-FFF2-40B4-BE49-F238E27FC236}">
                  <a16:creationId xmlns:a16="http://schemas.microsoft.com/office/drawing/2014/main" id="{053769AD-F2FA-4572-BD24-C4CEF7459127}"/>
                </a:ext>
              </a:extLst>
            </p:cNvPr>
            <p:cNvPicPr>
              <a:picLocks noChangeAspect="1"/>
            </p:cNvPicPr>
            <p:nvPr/>
          </p:nvPicPr>
          <p:blipFill>
            <a:blip r:embed="rId4"/>
            <a:stretch>
              <a:fillRect/>
            </a:stretch>
          </p:blipFill>
          <p:spPr>
            <a:xfrm>
              <a:off x="1201109" y="2386237"/>
              <a:ext cx="3880621" cy="1283546"/>
            </a:xfrm>
            <a:prstGeom prst="rect">
              <a:avLst/>
            </a:prstGeom>
          </p:spPr>
        </p:pic>
      </p:grpSp>
    </p:spTree>
    <p:extLst>
      <p:ext uri="{BB962C8B-B14F-4D97-AF65-F5344CB8AC3E}">
        <p14:creationId xmlns:p14="http://schemas.microsoft.com/office/powerpoint/2010/main" val="31000367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decel="10000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1+#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bwMode="auto">
          <a:xfrm>
            <a:off x="6020823" y="2063742"/>
            <a:ext cx="4190998" cy="54854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27" bIns="91440" numCol="1" spcCol="0" rtlCol="0" fromWordArt="0" anchor="t" anchorCtr="0" forceAA="0" compatLnSpc="1">
            <a:prstTxWarp prst="textNoShape">
              <a:avLst/>
            </a:prstTxWarp>
            <a:spAutoFit/>
          </a:bodyPr>
          <a:lstStyle/>
          <a:p>
            <a:pPr defTabSz="932293" fontAlgn="base">
              <a:lnSpc>
                <a:spcPct val="150000"/>
              </a:lnSpc>
              <a:spcBef>
                <a:spcPct val="0"/>
              </a:spcBef>
              <a:spcAft>
                <a:spcPct val="0"/>
              </a:spcAft>
              <a:defRPr/>
            </a:pPr>
            <a:r>
              <a:rPr lang="en-US" dirty="0">
                <a:solidFill>
                  <a:schemeClr val="tx1"/>
                </a:solidFill>
                <a:ea typeface="Segoe UI" pitchFamily="34" charset="0"/>
                <a:cs typeface="Segoe UI" pitchFamily="34" charset="0"/>
              </a:rPr>
              <a:t>Azure Backup  |  Azure Site Recovery</a:t>
            </a:r>
          </a:p>
        </p:txBody>
      </p:sp>
      <p:grpSp>
        <p:nvGrpSpPr>
          <p:cNvPr id="6" name="Group 5">
            <a:extLst>
              <a:ext uri="{FF2B5EF4-FFF2-40B4-BE49-F238E27FC236}">
                <a16:creationId xmlns:a16="http://schemas.microsoft.com/office/drawing/2014/main" id="{6E1E9F22-EFF5-46E4-A723-A0782D403491}"/>
              </a:ext>
            </a:extLst>
          </p:cNvPr>
          <p:cNvGrpSpPr/>
          <p:nvPr/>
        </p:nvGrpSpPr>
        <p:grpSpPr>
          <a:xfrm>
            <a:off x="427039" y="3130235"/>
            <a:ext cx="11658593" cy="937292"/>
            <a:chOff x="427039" y="3184352"/>
            <a:chExt cx="11658593" cy="937292"/>
          </a:xfrm>
        </p:grpSpPr>
        <p:cxnSp>
          <p:nvCxnSpPr>
            <p:cNvPr id="47" name="Straight Connector 46"/>
            <p:cNvCxnSpPr/>
            <p:nvPr/>
          </p:nvCxnSpPr>
          <p:spPr>
            <a:xfrm rot="16200000">
              <a:off x="6256336" y="-2644945"/>
              <a:ext cx="0" cy="11658593"/>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bwMode="auto">
            <a:xfrm>
              <a:off x="4844837" y="3425478"/>
              <a:ext cx="2742809" cy="69616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1" tIns="137141" rIns="182854" bIns="137141"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defRPr/>
              </a:pPr>
              <a:r>
                <a:rPr lang="en-US" sz="2400" dirty="0">
                  <a:solidFill>
                    <a:schemeClr val="tx1"/>
                  </a:solidFill>
                  <a:latin typeface="+mj-lt"/>
                  <a:ea typeface="Segoe UI" pitchFamily="34" charset="0"/>
                  <a:cs typeface="Segoe UI" pitchFamily="34" charset="0"/>
                </a:rPr>
                <a:t>Our partners</a:t>
              </a:r>
            </a:p>
          </p:txBody>
        </p:sp>
      </p:grpSp>
      <p:cxnSp>
        <p:nvCxnSpPr>
          <p:cNvPr id="46" name="Straight Connector 45"/>
          <p:cNvCxnSpPr/>
          <p:nvPr/>
        </p:nvCxnSpPr>
        <p:spPr>
          <a:xfrm rot="16200000">
            <a:off x="6256336" y="-4215918"/>
            <a:ext cx="0" cy="11658593"/>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63790F93-A4A4-42E1-A355-4E4D02AF5CB6}"/>
              </a:ext>
            </a:extLst>
          </p:cNvPr>
          <p:cNvGrpSpPr/>
          <p:nvPr/>
        </p:nvGrpSpPr>
        <p:grpSpPr>
          <a:xfrm>
            <a:off x="606885" y="4450914"/>
            <a:ext cx="11391441" cy="703228"/>
            <a:chOff x="606885" y="4230576"/>
            <a:chExt cx="11391441" cy="703228"/>
          </a:xfrm>
        </p:grpSpPr>
        <p:pic>
          <p:nvPicPr>
            <p:cNvPr id="40" name="Picture 4" descr="Image resu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1016" y="4230576"/>
              <a:ext cx="703228" cy="70322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6" descr="Image result for IBM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2915" y="4409419"/>
              <a:ext cx="863864" cy="345544"/>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2" descr="Image resul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06124" y="4236090"/>
              <a:ext cx="692202" cy="69220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8" descr="Image result for Zerto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6885" y="4263874"/>
              <a:ext cx="636636" cy="636634"/>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0" descr="Image result for veritas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30639" y="4411256"/>
              <a:ext cx="1367473" cy="341868"/>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1"/>
            <p:cNvPicPr>
              <a:picLocks noChangeAspect="1"/>
            </p:cNvPicPr>
            <p:nvPr/>
          </p:nvPicPr>
          <p:blipFill>
            <a:blip r:embed="rId8"/>
            <a:stretch>
              <a:fillRect/>
            </a:stretch>
          </p:blipFill>
          <p:spPr>
            <a:xfrm>
              <a:off x="4928481" y="4263873"/>
              <a:ext cx="1013524" cy="636636"/>
            </a:xfrm>
            <a:prstGeom prst="rect">
              <a:avLst/>
            </a:prstGeom>
          </p:spPr>
        </p:pic>
        <p:pic>
          <p:nvPicPr>
            <p:cNvPr id="53" name="Graphic 52"/>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517758" y="4338928"/>
              <a:ext cx="1020920" cy="486526"/>
            </a:xfrm>
            <a:prstGeom prst="rect">
              <a:avLst/>
            </a:prstGeom>
          </p:spPr>
        </p:pic>
        <p:pic>
          <p:nvPicPr>
            <p:cNvPr id="55" name="Picture 14" descr="http://test.thecloudfactoryemea.com/wp-content/uploads/2016/07/CF_LOGO-2.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16242" y="4415474"/>
              <a:ext cx="1540160" cy="333432"/>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16" descr="Datapipe"/>
            <p:cNvPicPr>
              <a:picLocks noChangeAspect="1" noChangeArrowheads="1"/>
            </p:cNvPicPr>
            <p:nvPr/>
          </p:nvPicPr>
          <p:blipFill rotWithShape="1">
            <a:blip r:embed="rId12">
              <a:extLst>
                <a:ext uri="{28A0092B-C50C-407E-A947-70E740481C1C}">
                  <a14:useLocalDpi xmlns:a14="http://schemas.microsoft.com/office/drawing/2010/main" val="0"/>
                </a:ext>
              </a:extLst>
            </a:blip>
            <a:srcRect l="-2" r="46594"/>
            <a:stretch/>
          </p:blipFill>
          <p:spPr bwMode="auto">
            <a:xfrm>
              <a:off x="9672349" y="4367848"/>
              <a:ext cx="1359540" cy="42868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a:extLst>
              <a:ext uri="{FF2B5EF4-FFF2-40B4-BE49-F238E27FC236}">
                <a16:creationId xmlns:a16="http://schemas.microsoft.com/office/drawing/2014/main" id="{7759D1FB-6C27-4D67-90B6-F4D7DA69FAA9}"/>
              </a:ext>
            </a:extLst>
          </p:cNvPr>
          <p:cNvGrpSpPr/>
          <p:nvPr/>
        </p:nvGrpSpPr>
        <p:grpSpPr>
          <a:xfrm>
            <a:off x="526293" y="5456428"/>
            <a:ext cx="11559340" cy="699010"/>
            <a:chOff x="526293" y="5236090"/>
            <a:chExt cx="11559340" cy="699010"/>
          </a:xfrm>
        </p:grpSpPr>
        <p:pic>
          <p:nvPicPr>
            <p:cNvPr id="49" name="Picture 14" descr="Image resul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17312" y="5236090"/>
              <a:ext cx="699010" cy="69901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8" descr="Inframon Log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64257" y="5492513"/>
              <a:ext cx="1489327" cy="186165"/>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2" descr="Image result for evry"/>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407594" y="5367992"/>
              <a:ext cx="839628" cy="435207"/>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8" descr="Ho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26293" y="5415270"/>
              <a:ext cx="1457981" cy="340650"/>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6" descr="http://www.systemsup.co.uk/wp-content/uploads/2016/08/sup-logo.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604512" y="5392420"/>
              <a:ext cx="1434177" cy="386350"/>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30" descr="https://www.us.ntt.net/assets/header_graphic3.png"/>
            <p:cNvPicPr>
              <a:picLocks noChangeAspect="1" noChangeArrowheads="1"/>
            </p:cNvPicPr>
            <p:nvPr/>
          </p:nvPicPr>
          <p:blipFill rotWithShape="1">
            <a:blip r:embed="rId18">
              <a:extLst>
                <a:ext uri="{28A0092B-C50C-407E-A947-70E740481C1C}">
                  <a14:useLocalDpi xmlns:a14="http://schemas.microsoft.com/office/drawing/2010/main" val="0"/>
                </a:ext>
              </a:extLst>
            </a:blip>
            <a:srcRect l="1" r="42158"/>
            <a:stretch/>
          </p:blipFill>
          <p:spPr bwMode="auto">
            <a:xfrm>
              <a:off x="9405989" y="5409553"/>
              <a:ext cx="2679644" cy="352085"/>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32" descr="Image result for greymatter logo"/>
            <p:cNvPicPr>
              <a:picLocks noChangeAspect="1" noChangeArrowheads="1"/>
            </p:cNvPicPr>
            <p:nvPr/>
          </p:nvPicPr>
          <p:blipFill rotWithShape="1">
            <a:blip r:embed="rId19">
              <a:extLst>
                <a:ext uri="{28A0092B-C50C-407E-A947-70E740481C1C}">
                  <a14:useLocalDpi xmlns:a14="http://schemas.microsoft.com/office/drawing/2010/main" val="0"/>
                </a:ext>
              </a:extLst>
            </a:blip>
            <a:srcRect t="-1" b="36534"/>
            <a:stretch/>
          </p:blipFill>
          <p:spPr bwMode="auto">
            <a:xfrm>
              <a:off x="4033567" y="5477465"/>
              <a:ext cx="1279673" cy="21626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04E04FF-6C71-4DA4-9BF7-DC96319A0A9D}"/>
              </a:ext>
            </a:extLst>
          </p:cNvPr>
          <p:cNvSpPr>
            <a:spLocks noGrp="1"/>
          </p:cNvSpPr>
          <p:nvPr>
            <p:ph type="title"/>
          </p:nvPr>
        </p:nvSpPr>
        <p:spPr/>
        <p:txBody>
          <a:bodyPr/>
          <a:lstStyle/>
          <a:p>
            <a:r>
              <a:rPr lang="en-US" dirty="0"/>
              <a:t>With Azure you have choice</a:t>
            </a:r>
          </a:p>
        </p:txBody>
      </p:sp>
      <p:pic>
        <p:nvPicPr>
          <p:cNvPr id="45" name="Picture 44">
            <a:extLst>
              <a:ext uri="{FF2B5EF4-FFF2-40B4-BE49-F238E27FC236}">
                <a16:creationId xmlns:a16="http://schemas.microsoft.com/office/drawing/2014/main" id="{EB36F0DC-F0F8-4FFA-B955-30010DB5C777}"/>
              </a:ext>
            </a:extLst>
          </p:cNvPr>
          <p:cNvPicPr>
            <a:picLocks noChangeAspect="1"/>
          </p:cNvPicPr>
          <p:nvPr/>
        </p:nvPicPr>
        <p:blipFill>
          <a:blip r:embed="rId20"/>
          <a:stretch>
            <a:fillRect/>
          </a:stretch>
        </p:blipFill>
        <p:spPr>
          <a:xfrm>
            <a:off x="2184528" y="1712011"/>
            <a:ext cx="3880621" cy="1283546"/>
          </a:xfrm>
          <a:prstGeom prst="rect">
            <a:avLst/>
          </a:prstGeom>
        </p:spPr>
      </p:pic>
    </p:spTree>
    <p:extLst>
      <p:ext uri="{BB962C8B-B14F-4D97-AF65-F5344CB8AC3E}">
        <p14:creationId xmlns:p14="http://schemas.microsoft.com/office/powerpoint/2010/main" val="18964161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750" fill="hold"/>
                                        <p:tgtEl>
                                          <p:spTgt spid="45"/>
                                        </p:tgtEl>
                                        <p:attrNameLst>
                                          <p:attrName>ppt_x</p:attrName>
                                        </p:attrNameLst>
                                      </p:cBhvr>
                                      <p:tavLst>
                                        <p:tav tm="0">
                                          <p:val>
                                            <p:strVal val="0-#ppt_w/2"/>
                                          </p:val>
                                        </p:tav>
                                        <p:tav tm="100000">
                                          <p:val>
                                            <p:strVal val="#ppt_x"/>
                                          </p:val>
                                        </p:tav>
                                      </p:tavLst>
                                    </p:anim>
                                    <p:anim calcmode="lin" valueType="num">
                                      <p:cBhvr additive="base">
                                        <p:cTn id="8" dur="750" fill="hold"/>
                                        <p:tgtEl>
                                          <p:spTgt spid="45"/>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750" fill="hold"/>
                                        <p:tgtEl>
                                          <p:spTgt spid="39"/>
                                        </p:tgtEl>
                                        <p:attrNameLst>
                                          <p:attrName>ppt_x</p:attrName>
                                        </p:attrNameLst>
                                      </p:cBhvr>
                                      <p:tavLst>
                                        <p:tav tm="0">
                                          <p:val>
                                            <p:strVal val="1+#ppt_w/2"/>
                                          </p:val>
                                        </p:tav>
                                        <p:tav tm="100000">
                                          <p:val>
                                            <p:strVal val="#ppt_x"/>
                                          </p:val>
                                        </p:tav>
                                      </p:tavLst>
                                    </p:anim>
                                    <p:anim calcmode="lin" valueType="num">
                                      <p:cBhvr additive="base">
                                        <p:cTn id="12" dur="75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4" decel="100000" fill="hold" nodeType="withEffect">
                                  <p:stCondLst>
                                    <p:cond delay="5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750" fill="hold"/>
                                        <p:tgtEl>
                                          <p:spTgt spid="6"/>
                                        </p:tgtEl>
                                        <p:attrNameLst>
                                          <p:attrName>ppt_x</p:attrName>
                                        </p:attrNameLst>
                                      </p:cBhvr>
                                      <p:tavLst>
                                        <p:tav tm="0">
                                          <p:val>
                                            <p:strVal val="#ppt_x"/>
                                          </p:val>
                                        </p:tav>
                                        <p:tav tm="100000">
                                          <p:val>
                                            <p:strVal val="#ppt_x"/>
                                          </p:val>
                                        </p:tav>
                                      </p:tavLst>
                                    </p:anim>
                                    <p:anim calcmode="lin" valueType="num">
                                      <p:cBhvr additive="base">
                                        <p:cTn id="16" dur="75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75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750" fill="hold"/>
                                        <p:tgtEl>
                                          <p:spTgt spid="5"/>
                                        </p:tgtEl>
                                        <p:attrNameLst>
                                          <p:attrName>ppt_x</p:attrName>
                                        </p:attrNameLst>
                                      </p:cBhvr>
                                      <p:tavLst>
                                        <p:tav tm="0">
                                          <p:val>
                                            <p:strVal val="#ppt_x"/>
                                          </p:val>
                                        </p:tav>
                                        <p:tav tm="100000">
                                          <p:val>
                                            <p:strVal val="#ppt_x"/>
                                          </p:val>
                                        </p:tav>
                                      </p:tavLst>
                                    </p:anim>
                                    <p:anim calcmode="lin" valueType="num">
                                      <p:cBhvr additive="base">
                                        <p:cTn id="20" dur="75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decel="100000" fill="hold" nodeType="withEffect">
                                  <p:stCondLst>
                                    <p:cond delay="100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750" fill="hold"/>
                                        <p:tgtEl>
                                          <p:spTgt spid="4"/>
                                        </p:tgtEl>
                                        <p:attrNameLst>
                                          <p:attrName>ppt_x</p:attrName>
                                        </p:attrNameLst>
                                      </p:cBhvr>
                                      <p:tavLst>
                                        <p:tav tm="0">
                                          <p:val>
                                            <p:strVal val="#ppt_x"/>
                                          </p:val>
                                        </p:tav>
                                        <p:tav tm="100000">
                                          <p:val>
                                            <p:strVal val="#ppt_x"/>
                                          </p:val>
                                        </p:tav>
                                      </p:tavLst>
                                    </p:anim>
                                    <p:anim calcmode="lin" valueType="num">
                                      <p:cBhvr additive="base">
                                        <p:cTn id="24" dur="7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F1CD9C9-49F7-4653-A763-690E80D4D15D}"/>
              </a:ext>
            </a:extLst>
          </p:cNvPr>
          <p:cNvSpPr/>
          <p:nvPr/>
        </p:nvSpPr>
        <p:spPr>
          <a:xfrm>
            <a:off x="0" y="1592262"/>
            <a:ext cx="12436475" cy="15379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234" name="Rectangle 233" hidden="1"/>
          <p:cNvSpPr/>
          <p:nvPr/>
        </p:nvSpPr>
        <p:spPr bwMode="auto">
          <a:xfrm>
            <a:off x="7224321" y="807720"/>
            <a:ext cx="1138162" cy="1100328"/>
          </a:xfrm>
          <a:prstGeom prst="rect">
            <a:avLst/>
          </a:prstGeom>
          <a:solidFill>
            <a:srgbClr val="F2F2F2">
              <a:alpha val="7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nvGrpSpPr>
          <p:cNvPr id="5" name="Group 4">
            <a:extLst>
              <a:ext uri="{FF2B5EF4-FFF2-40B4-BE49-F238E27FC236}">
                <a16:creationId xmlns:a16="http://schemas.microsoft.com/office/drawing/2014/main" id="{B1504E8C-A0C0-43CF-BC0B-8C0C4E2211A1}"/>
              </a:ext>
            </a:extLst>
          </p:cNvPr>
          <p:cNvGrpSpPr/>
          <p:nvPr/>
        </p:nvGrpSpPr>
        <p:grpSpPr>
          <a:xfrm>
            <a:off x="4389964" y="1867150"/>
            <a:ext cx="3646165" cy="3892956"/>
            <a:chOff x="4389964" y="1525627"/>
            <a:chExt cx="3646165" cy="3892956"/>
          </a:xfrm>
        </p:grpSpPr>
        <p:sp>
          <p:nvSpPr>
            <p:cNvPr id="138" name="Rectangle 137"/>
            <p:cNvSpPr/>
            <p:nvPr/>
          </p:nvSpPr>
          <p:spPr>
            <a:xfrm>
              <a:off x="4389964" y="2911321"/>
              <a:ext cx="3646165" cy="1370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93260" bIns="46630" numCol="1" spcCol="0" rtlCol="0" fromWordArt="0" anchor="t" anchorCtr="0" forceAA="0" compatLnSpc="1">
              <a:prstTxWarp prst="textNoShape">
                <a:avLst/>
              </a:prstTxWarp>
              <a:spAutoFit/>
            </a:bodyPr>
            <a:lstStyle/>
            <a:p>
              <a:pPr marL="57150" marR="0" lvl="0" indent="-57150" algn="l" defTabSz="932742"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a:ln>
                    <a:noFill/>
                  </a:ln>
                  <a:solidFill>
                    <a:schemeClr val="tx1"/>
                  </a:solidFill>
                  <a:effectLst/>
                  <a:uLnTx/>
                  <a:uFillTx/>
                  <a:ea typeface="+mn-ea"/>
                  <a:cs typeface="+mn-cs"/>
                </a:rPr>
                <a:t>“Even with the cost of adding a </a:t>
              </a:r>
              <a:br>
                <a:rPr kumimoji="0" lang="en-US" sz="1600" i="0" u="none" strike="noStrike" kern="1200" cap="none" spc="0" normalizeH="0" baseline="0" noProof="0">
                  <a:ln>
                    <a:noFill/>
                  </a:ln>
                  <a:solidFill>
                    <a:schemeClr val="tx1"/>
                  </a:solidFill>
                  <a:effectLst/>
                  <a:uLnTx/>
                  <a:uFillTx/>
                  <a:ea typeface="+mn-ea"/>
                  <a:cs typeface="+mn-cs"/>
                </a:rPr>
              </a:br>
              <a:r>
                <a:rPr kumimoji="0" lang="en-US" sz="1600" i="0" u="none" strike="noStrike" kern="1200" cap="none" spc="0" normalizeH="0" baseline="0" noProof="0">
                  <a:ln>
                    <a:noFill/>
                  </a:ln>
                  <a:solidFill>
                    <a:schemeClr val="tx1"/>
                  </a:solidFill>
                  <a:effectLst/>
                  <a:uLnTx/>
                  <a:uFillTx/>
                  <a:ea typeface="+mn-ea"/>
                  <a:cs typeface="+mn-cs"/>
                </a:rPr>
                <a:t>Data Protection Manager server to each jobsite, Azure Backup is cheaper than our previous solution—one quarter the cost.”</a:t>
              </a:r>
            </a:p>
          </p:txBody>
        </p:sp>
        <p:sp>
          <p:nvSpPr>
            <p:cNvPr id="6" name="Rectangle 5"/>
            <p:cNvSpPr/>
            <p:nvPr/>
          </p:nvSpPr>
          <p:spPr>
            <a:xfrm>
              <a:off x="4534217" y="4667608"/>
              <a:ext cx="2155950" cy="750975"/>
            </a:xfrm>
            <a:prstGeom prst="rect">
              <a:avLst/>
            </a:prstGeom>
          </p:spPr>
          <p:txBody>
            <a:bodyPr wrap="square">
              <a:spAutoFit/>
            </a:bodyPr>
            <a:lstStyle/>
            <a:p>
              <a:pPr marL="0" marR="0" lvl="0" indent="0" algn="l" defTabSz="932742" rtl="0" eaLnBrk="1" fontAlgn="auto" latinLnBrk="0" hangingPunct="1">
                <a:lnSpc>
                  <a:spcPct val="90000"/>
                </a:lnSpc>
                <a:spcBef>
                  <a:spcPts val="600"/>
                </a:spcBef>
                <a:spcAft>
                  <a:spcPts val="0"/>
                </a:spcAft>
                <a:buClrTx/>
                <a:buSzTx/>
                <a:buFontTx/>
                <a:buNone/>
                <a:tabLst/>
                <a:defRPr/>
              </a:pPr>
              <a:r>
                <a:rPr lang="en-US" sz="1400" dirty="0">
                  <a:solidFill>
                    <a:schemeClr val="tx2"/>
                  </a:solidFill>
                  <a:latin typeface="+mj-lt"/>
                </a:rPr>
                <a:t>Chris Palmer</a:t>
              </a:r>
            </a:p>
            <a:p>
              <a:pPr marL="0" marR="0" lvl="0" indent="0" algn="l" defTabSz="932742" rtl="0" eaLnBrk="1" fontAlgn="auto" latinLnBrk="0" hangingPunct="1">
                <a:lnSpc>
                  <a:spcPct val="90000"/>
                </a:lnSpc>
                <a:spcBef>
                  <a:spcPts val="600"/>
                </a:spcBef>
                <a:spcAft>
                  <a:spcPts val="0"/>
                </a:spcAft>
                <a:buClrTx/>
                <a:buSzTx/>
                <a:buFontTx/>
                <a:buNone/>
                <a:tabLst/>
                <a:defRPr/>
              </a:pPr>
              <a:r>
                <a:rPr kumimoji="0" lang="en-US" sz="1400" i="0" u="none" strike="noStrike" kern="1200" cap="none" spc="0" normalizeH="0" baseline="0" noProof="0" dirty="0">
                  <a:ln>
                    <a:noFill/>
                  </a:ln>
                  <a:effectLst/>
                  <a:uLnTx/>
                  <a:uFillTx/>
                  <a:ea typeface="+mn-ea"/>
                  <a:cs typeface="+mn-cs"/>
                </a:rPr>
                <a:t>Solutions Architect</a:t>
              </a:r>
              <a:br>
                <a:rPr kumimoji="0" lang="en-US" sz="1400" i="0" u="none" strike="noStrike" kern="1200" cap="none" spc="0" normalizeH="0" baseline="0" noProof="0" dirty="0">
                  <a:ln>
                    <a:noFill/>
                  </a:ln>
                  <a:effectLst/>
                  <a:uLnTx/>
                  <a:uFillTx/>
                  <a:ea typeface="+mn-ea"/>
                  <a:cs typeface="+mn-cs"/>
                </a:rPr>
              </a:br>
              <a:r>
                <a:rPr kumimoji="0" lang="en-US" sz="1400" i="0" u="none" strike="noStrike" kern="1200" cap="none" spc="0" normalizeH="0" baseline="0" noProof="0" dirty="0">
                  <a:ln>
                    <a:noFill/>
                  </a:ln>
                  <a:effectLst/>
                  <a:uLnTx/>
                  <a:uFillTx/>
                  <a:ea typeface="+mn-ea"/>
                  <a:cs typeface="+mn-cs"/>
                </a:rPr>
                <a:t>PCL Construction</a:t>
              </a:r>
              <a:endParaRPr kumimoji="0" lang="en-US" sz="2000" i="0" u="none" strike="noStrike" kern="1200" cap="none" spc="0" normalizeH="0" baseline="0" noProof="0" dirty="0">
                <a:ln>
                  <a:noFill/>
                </a:ln>
                <a:effectLst/>
                <a:uLnTx/>
                <a:uFillTx/>
                <a:ea typeface="+mn-ea"/>
                <a:cs typeface="+mn-cs"/>
              </a:endParaRPr>
            </a:p>
          </p:txBody>
        </p:sp>
        <p:pic>
          <p:nvPicPr>
            <p:cNvPr id="16" name="Picture 15"/>
            <p:cNvPicPr>
              <a:picLocks noChangeAspect="1"/>
            </p:cNvPicPr>
            <p:nvPr/>
          </p:nvPicPr>
          <p:blipFill>
            <a:blip r:embed="rId3"/>
            <a:stretch>
              <a:fillRect/>
            </a:stretch>
          </p:blipFill>
          <p:spPr>
            <a:xfrm>
              <a:off x="5497320" y="1525627"/>
              <a:ext cx="1428474" cy="999932"/>
            </a:xfrm>
            <a:prstGeom prst="rect">
              <a:avLst/>
            </a:prstGeom>
          </p:spPr>
        </p:pic>
      </p:grpSp>
      <p:grpSp>
        <p:nvGrpSpPr>
          <p:cNvPr id="7" name="Group 6">
            <a:extLst>
              <a:ext uri="{FF2B5EF4-FFF2-40B4-BE49-F238E27FC236}">
                <a16:creationId xmlns:a16="http://schemas.microsoft.com/office/drawing/2014/main" id="{7F795FF6-4CC5-4C04-934E-A9ADC3A7C2DC}"/>
              </a:ext>
            </a:extLst>
          </p:cNvPr>
          <p:cNvGrpSpPr/>
          <p:nvPr/>
        </p:nvGrpSpPr>
        <p:grpSpPr>
          <a:xfrm>
            <a:off x="8210872" y="1867887"/>
            <a:ext cx="3646165" cy="4086118"/>
            <a:chOff x="8210872" y="1526364"/>
            <a:chExt cx="3646165" cy="4086118"/>
          </a:xfrm>
        </p:grpSpPr>
        <p:sp>
          <p:nvSpPr>
            <p:cNvPr id="136" name="Rectangle 135"/>
            <p:cNvSpPr/>
            <p:nvPr/>
          </p:nvSpPr>
          <p:spPr>
            <a:xfrm>
              <a:off x="8210872" y="2911321"/>
              <a:ext cx="3646165" cy="16167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93260" bIns="46630" numCol="1" spcCol="0" rtlCol="0" fromWordArt="0" anchor="t" anchorCtr="0" forceAA="0" compatLnSpc="1">
              <a:prstTxWarp prst="textNoShape">
                <a:avLst/>
              </a:prstTxWarp>
              <a:spAutoFit/>
            </a:bodyPr>
            <a:lstStyle/>
            <a:p>
              <a:pPr marL="57150" marR="0" lvl="0" indent="-57150" algn="l" defTabSz="932742"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a:ln>
                    <a:noFill/>
                  </a:ln>
                  <a:solidFill>
                    <a:schemeClr val="tx1"/>
                  </a:solidFill>
                  <a:effectLst/>
                  <a:uLnTx/>
                  <a:uFillTx/>
                  <a:ea typeface="+mn-ea"/>
                  <a:cs typeface="+mn-cs"/>
                </a:rPr>
                <a:t>“We know that if we lost our </a:t>
              </a:r>
              <a:br>
                <a:rPr kumimoji="0" lang="en-US" sz="1600" i="0" u="none" strike="noStrike" kern="1200" cap="none" spc="0" normalizeH="0" baseline="0" noProof="0">
                  <a:ln>
                    <a:noFill/>
                  </a:ln>
                  <a:solidFill>
                    <a:schemeClr val="tx1"/>
                  </a:solidFill>
                  <a:effectLst/>
                  <a:uLnTx/>
                  <a:uFillTx/>
                  <a:ea typeface="+mn-ea"/>
                  <a:cs typeface="+mn-cs"/>
                </a:rPr>
              </a:br>
              <a:r>
                <a:rPr kumimoji="0" lang="en-US" sz="1600" i="0" u="none" strike="noStrike" kern="1200" cap="none" spc="0" normalizeH="0" baseline="0" noProof="0">
                  <a:ln>
                    <a:noFill/>
                  </a:ln>
                  <a:solidFill>
                    <a:schemeClr val="tx1"/>
                  </a:solidFill>
                  <a:effectLst/>
                  <a:uLnTx/>
                  <a:uFillTx/>
                  <a:ea typeface="+mn-ea"/>
                  <a:cs typeface="+mn-cs"/>
                </a:rPr>
                <a:t>database, we would have it back </a:t>
              </a:r>
              <a:br>
                <a:rPr kumimoji="0" lang="en-US" sz="1600" i="0" u="none" strike="noStrike" kern="1200" cap="none" spc="0" normalizeH="0" baseline="0" noProof="0">
                  <a:ln>
                    <a:noFill/>
                  </a:ln>
                  <a:solidFill>
                    <a:schemeClr val="tx1"/>
                  </a:solidFill>
                  <a:effectLst/>
                  <a:uLnTx/>
                  <a:uFillTx/>
                  <a:ea typeface="+mn-ea"/>
                  <a:cs typeface="+mn-cs"/>
                </a:rPr>
              </a:br>
              <a:r>
                <a:rPr kumimoji="0" lang="en-US" sz="1600" i="0" u="none" strike="noStrike" kern="1200" cap="none" spc="0" normalizeH="0" baseline="0" noProof="0">
                  <a:ln>
                    <a:noFill/>
                  </a:ln>
                  <a:solidFill>
                    <a:schemeClr val="tx1"/>
                  </a:solidFill>
                  <a:effectLst/>
                  <a:uLnTx/>
                  <a:uFillTx/>
                  <a:ea typeface="+mn-ea"/>
                  <a:cs typeface="+mn-cs"/>
                </a:rPr>
                <a:t>up and running in a few minutes </a:t>
              </a:r>
              <a:br>
                <a:rPr kumimoji="0" lang="en-US" sz="1600" i="0" u="none" strike="noStrike" kern="1200" cap="none" spc="0" normalizeH="0" baseline="0" noProof="0">
                  <a:ln>
                    <a:noFill/>
                  </a:ln>
                  <a:solidFill>
                    <a:schemeClr val="tx1"/>
                  </a:solidFill>
                  <a:effectLst/>
                  <a:uLnTx/>
                  <a:uFillTx/>
                  <a:ea typeface="+mn-ea"/>
                  <a:cs typeface="+mn-cs"/>
                </a:rPr>
              </a:br>
              <a:r>
                <a:rPr kumimoji="0" lang="en-US" sz="1600" i="0" u="none" strike="noStrike" kern="1200" cap="none" spc="0" normalizeH="0" baseline="0" noProof="0">
                  <a:ln>
                    <a:noFill/>
                  </a:ln>
                  <a:solidFill>
                    <a:schemeClr val="tx1"/>
                  </a:solidFill>
                  <a:effectLst/>
                  <a:uLnTx/>
                  <a:uFillTx/>
                  <a:ea typeface="+mn-ea"/>
                  <a:cs typeface="+mn-cs"/>
                </a:rPr>
                <a:t>at most with SQL Server Backup to Azure. That is very compelling for </a:t>
              </a:r>
              <a:br>
                <a:rPr kumimoji="0" lang="en-US" sz="1600" i="0" u="none" strike="noStrike" kern="1200" cap="none" spc="0" normalizeH="0" baseline="0" noProof="0">
                  <a:ln>
                    <a:noFill/>
                  </a:ln>
                  <a:solidFill>
                    <a:schemeClr val="tx1"/>
                  </a:solidFill>
                  <a:effectLst/>
                  <a:uLnTx/>
                  <a:uFillTx/>
                  <a:ea typeface="+mn-ea"/>
                  <a:cs typeface="+mn-cs"/>
                </a:rPr>
              </a:br>
              <a:r>
                <a:rPr kumimoji="0" lang="en-US" sz="1600" i="0" u="none" strike="noStrike" kern="1200" cap="none" spc="0" normalizeH="0" baseline="0" noProof="0">
                  <a:ln>
                    <a:noFill/>
                  </a:ln>
                  <a:solidFill>
                    <a:schemeClr val="tx1"/>
                  </a:solidFill>
                  <a:effectLst/>
                  <a:uLnTx/>
                  <a:uFillTx/>
                  <a:ea typeface="+mn-ea"/>
                  <a:cs typeface="+mn-cs"/>
                </a:rPr>
                <a:t>our business.”</a:t>
              </a:r>
            </a:p>
          </p:txBody>
        </p:sp>
        <p:sp>
          <p:nvSpPr>
            <p:cNvPr id="145" name="Rectangle 144"/>
            <p:cNvSpPr/>
            <p:nvPr/>
          </p:nvSpPr>
          <p:spPr>
            <a:xfrm>
              <a:off x="8354695" y="4667608"/>
              <a:ext cx="2513933" cy="944874"/>
            </a:xfrm>
            <a:prstGeom prst="rect">
              <a:avLst/>
            </a:prstGeom>
          </p:spPr>
          <p:txBody>
            <a:bodyPr wrap="square">
              <a:spAutoFit/>
            </a:bodyPr>
            <a:lstStyle/>
            <a:p>
              <a:pPr marL="0" marR="0" lvl="0" indent="0" algn="l" defTabSz="932742" rtl="0" eaLnBrk="1" fontAlgn="auto" latinLnBrk="0" hangingPunct="1">
                <a:lnSpc>
                  <a:spcPct val="90000"/>
                </a:lnSpc>
                <a:spcBef>
                  <a:spcPts val="600"/>
                </a:spcBef>
                <a:spcAft>
                  <a:spcPts val="0"/>
                </a:spcAft>
                <a:buClrTx/>
                <a:buSzTx/>
                <a:buFontTx/>
                <a:buNone/>
                <a:tabLst/>
                <a:defRPr/>
              </a:pPr>
              <a:r>
                <a:rPr lang="en-US" sz="1400" dirty="0">
                  <a:solidFill>
                    <a:schemeClr val="tx2"/>
                  </a:solidFill>
                  <a:latin typeface="+mj-lt"/>
                </a:rPr>
                <a:t>Fredrik </a:t>
              </a:r>
              <a:r>
                <a:rPr lang="en-US" sz="1400" dirty="0" err="1">
                  <a:solidFill>
                    <a:schemeClr val="tx2"/>
                  </a:solidFill>
                  <a:latin typeface="+mj-lt"/>
                </a:rPr>
                <a:t>Elmqvist</a:t>
              </a:r>
              <a:endParaRPr lang="en-US" sz="1400" dirty="0">
                <a:solidFill>
                  <a:schemeClr val="tx2"/>
                </a:solidFill>
                <a:latin typeface="+mj-lt"/>
              </a:endParaRPr>
            </a:p>
            <a:p>
              <a:pPr marL="0" marR="0" lvl="0" indent="0" algn="l" defTabSz="932742" rtl="0" eaLnBrk="1" fontAlgn="auto" latinLnBrk="0" hangingPunct="1">
                <a:lnSpc>
                  <a:spcPct val="90000"/>
                </a:lnSpc>
                <a:spcBef>
                  <a:spcPts val="600"/>
                </a:spcBef>
                <a:spcAft>
                  <a:spcPts val="0"/>
                </a:spcAft>
                <a:buClrTx/>
                <a:buSzTx/>
                <a:buFontTx/>
                <a:buNone/>
                <a:tabLst/>
                <a:defRPr/>
              </a:pPr>
              <a:r>
                <a:rPr kumimoji="0" lang="en-US" sz="1400" i="0" u="none" strike="noStrike" kern="1200" cap="none" spc="0" normalizeH="0" baseline="0" noProof="0" dirty="0">
                  <a:ln>
                    <a:noFill/>
                  </a:ln>
                  <a:effectLst/>
                  <a:uLnTx/>
                  <a:uFillTx/>
                  <a:ea typeface="+mn-ea"/>
                  <a:cs typeface="+mn-cs"/>
                </a:rPr>
                <a:t>IT Systems Architect, Security &amp; Defense Solutions</a:t>
              </a:r>
              <a:br>
                <a:rPr kumimoji="0" lang="en-US" sz="1400" i="0" u="none" strike="noStrike" kern="1200" cap="none" spc="0" normalizeH="0" baseline="0" noProof="0" dirty="0">
                  <a:ln>
                    <a:noFill/>
                  </a:ln>
                  <a:effectLst/>
                  <a:uLnTx/>
                  <a:uFillTx/>
                  <a:ea typeface="+mn-ea"/>
                  <a:cs typeface="+mn-cs"/>
                </a:rPr>
              </a:br>
              <a:r>
                <a:rPr kumimoji="0" lang="en-US" sz="1400" i="0" u="none" strike="noStrike" kern="1200" cap="none" spc="0" normalizeH="0" baseline="0" noProof="0" dirty="0">
                  <a:ln>
                    <a:noFill/>
                  </a:ln>
                  <a:effectLst/>
                  <a:uLnTx/>
                  <a:uFillTx/>
                  <a:ea typeface="+mn-ea"/>
                  <a:cs typeface="+mn-cs"/>
                </a:rPr>
                <a:t>Saab</a:t>
              </a:r>
              <a:endParaRPr kumimoji="0" lang="en-US" sz="2000" i="0" u="none" strike="noStrike" kern="1200" cap="none" spc="0" normalizeH="0" baseline="0" noProof="0" dirty="0">
                <a:ln>
                  <a:noFill/>
                </a:ln>
                <a:effectLst/>
                <a:uLnTx/>
                <a:uFillTx/>
                <a:ea typeface="+mn-ea"/>
                <a:cs typeface="+mn-cs"/>
              </a:endParaRPr>
            </a:p>
          </p:txBody>
        </p:sp>
        <p:pic>
          <p:nvPicPr>
            <p:cNvPr id="17" name="Picture 16"/>
            <p:cNvPicPr>
              <a:picLocks noChangeAspect="1"/>
            </p:cNvPicPr>
            <p:nvPr/>
          </p:nvPicPr>
          <p:blipFill>
            <a:blip r:embed="rId4"/>
            <a:stretch>
              <a:fillRect/>
            </a:stretch>
          </p:blipFill>
          <p:spPr>
            <a:xfrm>
              <a:off x="9104078" y="1526364"/>
              <a:ext cx="1903012" cy="999195"/>
            </a:xfrm>
            <a:prstGeom prst="rect">
              <a:avLst/>
            </a:prstGeom>
          </p:spPr>
        </p:pic>
      </p:grpSp>
      <p:grpSp>
        <p:nvGrpSpPr>
          <p:cNvPr id="4" name="Group 3">
            <a:extLst>
              <a:ext uri="{FF2B5EF4-FFF2-40B4-BE49-F238E27FC236}">
                <a16:creationId xmlns:a16="http://schemas.microsoft.com/office/drawing/2014/main" id="{8BE28825-D2DF-47EF-B48F-F9292567907E}"/>
              </a:ext>
            </a:extLst>
          </p:cNvPr>
          <p:cNvGrpSpPr/>
          <p:nvPr/>
        </p:nvGrpSpPr>
        <p:grpSpPr>
          <a:xfrm>
            <a:off x="569057" y="1927043"/>
            <a:ext cx="3646165" cy="3833063"/>
            <a:chOff x="569057" y="1585520"/>
            <a:chExt cx="3646165" cy="3833063"/>
          </a:xfrm>
        </p:grpSpPr>
        <p:sp>
          <p:nvSpPr>
            <p:cNvPr id="140" name="Rectangle 139"/>
            <p:cNvSpPr/>
            <p:nvPr/>
          </p:nvSpPr>
          <p:spPr>
            <a:xfrm>
              <a:off x="569057" y="2911321"/>
              <a:ext cx="3646165" cy="11243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93260" bIns="46630" numCol="1" spcCol="0" rtlCol="0" fromWordArt="0" anchor="t" anchorCtr="0" forceAA="0" compatLnSpc="1">
              <a:prstTxWarp prst="textNoShape">
                <a:avLst/>
              </a:prstTxWarp>
              <a:spAutoFit/>
            </a:bodyPr>
            <a:lstStyle/>
            <a:p>
              <a:pPr marL="57150" marR="0" lvl="0" indent="-57150" algn="l" defTabSz="932742"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schemeClr val="tx1"/>
                  </a:solidFill>
                  <a:effectLst/>
                  <a:uLnTx/>
                  <a:uFillTx/>
                  <a:ea typeface="+mn-ea"/>
                  <a:cs typeface="+mn-cs"/>
                </a:rPr>
                <a:t>“With Data Protection Manager </a:t>
              </a:r>
              <a:br>
                <a:rPr kumimoji="0" lang="en-US" sz="1600" i="0" u="none" strike="noStrike" kern="1200" cap="none" spc="0" normalizeH="0" baseline="0" noProof="0" dirty="0">
                  <a:ln>
                    <a:noFill/>
                  </a:ln>
                  <a:solidFill>
                    <a:schemeClr val="tx1"/>
                  </a:solidFill>
                  <a:effectLst/>
                  <a:uLnTx/>
                  <a:uFillTx/>
                  <a:ea typeface="+mn-ea"/>
                  <a:cs typeface="+mn-cs"/>
                </a:rPr>
              </a:br>
              <a:r>
                <a:rPr kumimoji="0" lang="en-US" sz="1600" i="0" u="none" strike="noStrike" kern="1200" cap="none" spc="0" normalizeH="0" baseline="0" noProof="0" dirty="0">
                  <a:ln>
                    <a:noFill/>
                  </a:ln>
                  <a:solidFill>
                    <a:schemeClr val="tx1"/>
                  </a:solidFill>
                  <a:effectLst/>
                  <a:uLnTx/>
                  <a:uFillTx/>
                  <a:ea typeface="+mn-ea"/>
                  <a:cs typeface="+mn-cs"/>
                </a:rPr>
                <a:t>and Azure Backup, we can easily accommodate data growth and our next phase of business expansion.”</a:t>
              </a:r>
              <a:endParaRPr kumimoji="0" lang="en-US" sz="1200" i="0" u="none" strike="noStrike" kern="1200" cap="none" spc="0" normalizeH="0" baseline="0" noProof="0" dirty="0">
                <a:ln>
                  <a:noFill/>
                </a:ln>
                <a:solidFill>
                  <a:schemeClr val="tx1"/>
                </a:solidFill>
                <a:effectLst/>
                <a:uLnTx/>
                <a:uFillTx/>
                <a:ea typeface="+mn-ea"/>
                <a:cs typeface="+mn-cs"/>
              </a:endParaRPr>
            </a:p>
          </p:txBody>
        </p:sp>
        <p:pic>
          <p:nvPicPr>
            <p:cNvPr id="15" name="Picture 14"/>
            <p:cNvPicPr>
              <a:picLocks noChangeAspect="1"/>
            </p:cNvPicPr>
            <p:nvPr/>
          </p:nvPicPr>
          <p:blipFill rotWithShape="1">
            <a:blip r:embed="rId5"/>
            <a:srcRect t="29562" b="32481"/>
            <a:stretch/>
          </p:blipFill>
          <p:spPr>
            <a:xfrm>
              <a:off x="1175159" y="1585520"/>
              <a:ext cx="2356712" cy="842996"/>
            </a:xfrm>
            <a:prstGeom prst="rect">
              <a:avLst/>
            </a:prstGeom>
          </p:spPr>
        </p:pic>
        <p:sp>
          <p:nvSpPr>
            <p:cNvPr id="18" name="Rectangle 17"/>
            <p:cNvSpPr/>
            <p:nvPr/>
          </p:nvSpPr>
          <p:spPr>
            <a:xfrm>
              <a:off x="735422" y="4667608"/>
              <a:ext cx="3346357" cy="750975"/>
            </a:xfrm>
            <a:prstGeom prst="rect">
              <a:avLst/>
            </a:prstGeom>
          </p:spPr>
          <p:txBody>
            <a:bodyPr wrap="square">
              <a:spAutoFit/>
            </a:bodyPr>
            <a:lstStyle/>
            <a:p>
              <a:pPr marL="0" marR="0" lvl="0" indent="0" algn="l" defTabSz="932742" rtl="0" eaLnBrk="1" fontAlgn="auto" latinLnBrk="0" hangingPunct="1">
                <a:lnSpc>
                  <a:spcPct val="90000"/>
                </a:lnSpc>
                <a:spcBef>
                  <a:spcPts val="600"/>
                </a:spcBef>
                <a:spcAft>
                  <a:spcPts val="0"/>
                </a:spcAft>
                <a:buClrTx/>
                <a:buSzTx/>
                <a:buFontTx/>
                <a:buNone/>
                <a:tabLst/>
                <a:defRPr/>
              </a:pPr>
              <a:r>
                <a:rPr kumimoji="0" lang="en-US" sz="1400" i="0" u="none" strike="noStrike" kern="1200" cap="none" spc="0" normalizeH="0" baseline="0" noProof="0" dirty="0" err="1">
                  <a:ln>
                    <a:noFill/>
                  </a:ln>
                  <a:solidFill>
                    <a:schemeClr val="tx2"/>
                  </a:solidFill>
                  <a:effectLst/>
                  <a:uLnTx/>
                  <a:uFillTx/>
                  <a:latin typeface="+mj-lt"/>
                  <a:ea typeface="+mn-ea"/>
                  <a:cs typeface="+mn-cs"/>
                </a:rPr>
                <a:t>Karem</a:t>
              </a:r>
              <a:r>
                <a:rPr kumimoji="0" lang="en-US" sz="1400" i="0" u="none" strike="noStrike" kern="1200" cap="none" spc="0" normalizeH="0" baseline="0" noProof="0" dirty="0">
                  <a:ln>
                    <a:noFill/>
                  </a:ln>
                  <a:solidFill>
                    <a:schemeClr val="tx2"/>
                  </a:solidFill>
                  <a:effectLst/>
                  <a:uLnTx/>
                  <a:uFillTx/>
                  <a:latin typeface="+mj-lt"/>
                  <a:ea typeface="+mn-ea"/>
                  <a:cs typeface="+mn-cs"/>
                </a:rPr>
                <a:t> </a:t>
              </a:r>
              <a:r>
                <a:rPr kumimoji="0" lang="en-US" sz="1400" i="0" u="none" strike="noStrike" kern="1200" cap="none" spc="0" normalizeH="0" baseline="0" noProof="0" dirty="0" err="1">
                  <a:ln>
                    <a:noFill/>
                  </a:ln>
                  <a:solidFill>
                    <a:schemeClr val="tx2"/>
                  </a:solidFill>
                  <a:effectLst/>
                  <a:uLnTx/>
                  <a:uFillTx/>
                  <a:latin typeface="+mj-lt"/>
                  <a:ea typeface="+mn-ea"/>
                  <a:cs typeface="+mn-cs"/>
                </a:rPr>
                <a:t>Karabiber</a:t>
              </a:r>
              <a:endParaRPr lang="en-US" sz="1400" dirty="0">
                <a:solidFill>
                  <a:schemeClr val="tx2"/>
                </a:solidFill>
                <a:latin typeface="+mj-lt"/>
              </a:endParaRPr>
            </a:p>
            <a:p>
              <a:pPr marL="0" marR="0" lvl="0" indent="0" algn="l" defTabSz="932742" rtl="0" eaLnBrk="1" fontAlgn="auto" latinLnBrk="0" hangingPunct="1">
                <a:lnSpc>
                  <a:spcPct val="90000"/>
                </a:lnSpc>
                <a:spcBef>
                  <a:spcPts val="600"/>
                </a:spcBef>
                <a:spcAft>
                  <a:spcPts val="0"/>
                </a:spcAft>
                <a:buClrTx/>
                <a:buSzTx/>
                <a:buFontTx/>
                <a:buNone/>
                <a:tabLst/>
                <a:defRPr/>
              </a:pPr>
              <a:r>
                <a:rPr kumimoji="0" lang="en-US" sz="1400" i="0" u="none" strike="noStrike" kern="1200" cap="none" spc="0" normalizeH="0" baseline="0" noProof="0" dirty="0">
                  <a:ln>
                    <a:noFill/>
                  </a:ln>
                  <a:effectLst/>
                  <a:uLnTx/>
                  <a:uFillTx/>
                  <a:ea typeface="+mn-ea"/>
                  <a:cs typeface="+mn-cs"/>
                </a:rPr>
                <a:t>IT and Business Development Manager</a:t>
              </a:r>
              <a:br>
                <a:rPr kumimoji="0" lang="en-US" sz="1400" i="0" u="none" strike="noStrike" kern="1200" cap="none" spc="0" normalizeH="0" baseline="0" noProof="0" dirty="0">
                  <a:ln>
                    <a:noFill/>
                  </a:ln>
                  <a:effectLst/>
                  <a:uLnTx/>
                  <a:uFillTx/>
                  <a:ea typeface="+mn-ea"/>
                  <a:cs typeface="+mn-cs"/>
                </a:rPr>
              </a:br>
              <a:r>
                <a:rPr kumimoji="0" lang="en-US" sz="1400" i="0" u="none" strike="noStrike" kern="1200" cap="none" spc="0" normalizeH="0" baseline="0" noProof="0" dirty="0" err="1">
                  <a:ln>
                    <a:noFill/>
                  </a:ln>
                  <a:effectLst/>
                  <a:uLnTx/>
                  <a:uFillTx/>
                  <a:ea typeface="+mn-ea"/>
                  <a:cs typeface="+mn-cs"/>
                </a:rPr>
                <a:t>Kardem</a:t>
              </a:r>
              <a:endParaRPr kumimoji="0" lang="en-US" sz="2000" i="0" u="none" strike="noStrike" kern="1200" cap="none" spc="0" normalizeH="0" baseline="0" noProof="0" dirty="0">
                <a:ln>
                  <a:noFill/>
                </a:ln>
                <a:effectLst/>
                <a:uLnTx/>
                <a:uFillTx/>
                <a:ea typeface="+mn-ea"/>
                <a:cs typeface="+mn-cs"/>
              </a:endParaRPr>
            </a:p>
          </p:txBody>
        </p:sp>
      </p:grpSp>
      <p:sp>
        <p:nvSpPr>
          <p:cNvPr id="2" name="Title 1">
            <a:extLst>
              <a:ext uri="{FF2B5EF4-FFF2-40B4-BE49-F238E27FC236}">
                <a16:creationId xmlns:a16="http://schemas.microsoft.com/office/drawing/2014/main" id="{B988930F-61D0-4CEB-876C-A47FC6FCD3D6}"/>
              </a:ext>
            </a:extLst>
          </p:cNvPr>
          <p:cNvSpPr>
            <a:spLocks noGrp="1"/>
          </p:cNvSpPr>
          <p:nvPr>
            <p:ph type="title"/>
          </p:nvPr>
        </p:nvSpPr>
        <p:spPr/>
        <p:txBody>
          <a:bodyPr/>
          <a:lstStyle/>
          <a:p>
            <a:r>
              <a:rPr lang="en-US" dirty="0"/>
              <a:t>Azure backup customer stories</a:t>
            </a:r>
          </a:p>
        </p:txBody>
      </p:sp>
    </p:spTree>
    <p:extLst>
      <p:ext uri="{BB962C8B-B14F-4D97-AF65-F5344CB8AC3E}">
        <p14:creationId xmlns:p14="http://schemas.microsoft.com/office/powerpoint/2010/main" val="404527337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234"/>
                                        </p:tgtEl>
                                        <p:attrNameLst>
                                          <p:attrName>style.visibility</p:attrName>
                                        </p:attrNameLst>
                                      </p:cBhvr>
                                      <p:to>
                                        <p:strVal val="visible"/>
                                      </p:to>
                                    </p:set>
                                    <p:animEffect transition="in" filter="fade">
                                      <p:cBhvr>
                                        <p:cTn id="7" dur="500"/>
                                        <p:tgtEl>
                                          <p:spTgt spid="234"/>
                                        </p:tgtEl>
                                      </p:cBhvr>
                                    </p:animEffect>
                                  </p:childTnLst>
                                </p:cTn>
                              </p:par>
                              <p:par>
                                <p:cTn id="8" presetID="10" presetClass="entr" presetSubtype="0" fill="hold" nodeType="withEffect">
                                  <p:stCondLst>
                                    <p:cond delay="75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35" presetClass="path" presetSubtype="0" accel="100000" autoRev="1" fill="hold" nodeType="withEffect">
                                  <p:stCondLst>
                                    <p:cond delay="0"/>
                                  </p:stCondLst>
                                  <p:childTnLst>
                                    <p:animMotion origin="layout" path="M -3.23972E-6 5.5833E-7 L -0.0471 5.5833E-7 " pathEditMode="relative" rAng="0" ptsTypes="AA">
                                      <p:cBhvr>
                                        <p:cTn id="12" dur="750" fill="hold"/>
                                        <p:tgtEl>
                                          <p:spTgt spid="4"/>
                                        </p:tgtEl>
                                        <p:attrNameLst>
                                          <p:attrName>ppt_x</p:attrName>
                                          <p:attrName>ppt_y</p:attrName>
                                        </p:attrNameLst>
                                      </p:cBhvr>
                                      <p:rCtr x="-2362" y="0"/>
                                    </p:animMotion>
                                  </p:childTnLst>
                                </p:cTn>
                              </p:par>
                              <p:par>
                                <p:cTn id="13" presetID="10" presetClass="entr" presetSubtype="0" fill="hold" nodeType="withEffect">
                                  <p:stCondLst>
                                    <p:cond delay="10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35" presetClass="path" presetSubtype="0" accel="100000" autoRev="1" fill="hold" nodeType="withEffect">
                                  <p:stCondLst>
                                    <p:cond delay="250"/>
                                  </p:stCondLst>
                                  <p:childTnLst>
                                    <p:animMotion origin="layout" path="M -3.23972E-6 5.5833E-7 L -0.0471 5.5833E-7 " pathEditMode="relative" rAng="0" ptsTypes="AA">
                                      <p:cBhvr>
                                        <p:cTn id="17" dur="750" fill="hold"/>
                                        <p:tgtEl>
                                          <p:spTgt spid="5"/>
                                        </p:tgtEl>
                                        <p:attrNameLst>
                                          <p:attrName>ppt_x</p:attrName>
                                          <p:attrName>ppt_y</p:attrName>
                                        </p:attrNameLst>
                                      </p:cBhvr>
                                      <p:rCtr x="-2362" y="0"/>
                                    </p:animMotion>
                                  </p:childTnLst>
                                </p:cTn>
                              </p:par>
                              <p:par>
                                <p:cTn id="18" presetID="10" presetClass="entr" presetSubtype="0" fill="hold" nodeType="withEffect">
                                  <p:stCondLst>
                                    <p:cond delay="125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35" presetClass="path" presetSubtype="0" accel="100000" autoRev="1" fill="hold" nodeType="withEffect">
                                  <p:stCondLst>
                                    <p:cond delay="500"/>
                                  </p:stCondLst>
                                  <p:childTnLst>
                                    <p:animMotion origin="layout" path="M -3.23972E-6 5.5833E-7 L -0.0471 5.5833E-7 " pathEditMode="relative" rAng="0" ptsTypes="AA">
                                      <p:cBhvr>
                                        <p:cTn id="22" dur="750" fill="hold"/>
                                        <p:tgtEl>
                                          <p:spTgt spid="7"/>
                                        </p:tgtEl>
                                        <p:attrNameLst>
                                          <p:attrName>ppt_x</p:attrName>
                                          <p:attrName>ppt_y</p:attrName>
                                        </p:attrNameLst>
                                      </p:cBhvr>
                                      <p:rCtr x="-236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28515D1-156D-431E-B34C-181C0B125BFD}"/>
              </a:ext>
            </a:extLst>
          </p:cNvPr>
          <p:cNvSpPr/>
          <p:nvPr/>
        </p:nvSpPr>
        <p:spPr>
          <a:xfrm>
            <a:off x="0" y="1592262"/>
            <a:ext cx="12436475" cy="15379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234" name="Rectangle 233" hidden="1"/>
          <p:cNvSpPr/>
          <p:nvPr/>
        </p:nvSpPr>
        <p:spPr bwMode="auto">
          <a:xfrm>
            <a:off x="7224179" y="808102"/>
            <a:ext cx="1138000" cy="1100172"/>
          </a:xfrm>
          <a:prstGeom prst="rect">
            <a:avLst/>
          </a:prstGeom>
          <a:solidFill>
            <a:srgbClr val="F2F2F2">
              <a:alpha val="7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2" name="Title 1">
            <a:extLst>
              <a:ext uri="{FF2B5EF4-FFF2-40B4-BE49-F238E27FC236}">
                <a16:creationId xmlns:a16="http://schemas.microsoft.com/office/drawing/2014/main" id="{8C5BF2F4-9AA0-475D-869B-A2F2A7FAA543}"/>
              </a:ext>
            </a:extLst>
          </p:cNvPr>
          <p:cNvSpPr>
            <a:spLocks noGrp="1"/>
          </p:cNvSpPr>
          <p:nvPr>
            <p:ph type="title"/>
          </p:nvPr>
        </p:nvSpPr>
        <p:spPr/>
        <p:txBody>
          <a:bodyPr/>
          <a:lstStyle/>
          <a:p>
            <a:r>
              <a:rPr lang="en-US" dirty="0"/>
              <a:t>Azure disaster recovery customer stories </a:t>
            </a:r>
          </a:p>
        </p:txBody>
      </p:sp>
      <p:grpSp>
        <p:nvGrpSpPr>
          <p:cNvPr id="11" name="Group 10">
            <a:extLst>
              <a:ext uri="{FF2B5EF4-FFF2-40B4-BE49-F238E27FC236}">
                <a16:creationId xmlns:a16="http://schemas.microsoft.com/office/drawing/2014/main" id="{4C2BB946-AD11-43F0-A6C2-78726A04FAC2}"/>
              </a:ext>
            </a:extLst>
          </p:cNvPr>
          <p:cNvGrpSpPr/>
          <p:nvPr/>
        </p:nvGrpSpPr>
        <p:grpSpPr>
          <a:xfrm>
            <a:off x="4389964" y="2090461"/>
            <a:ext cx="3646165" cy="3687289"/>
            <a:chOff x="4389964" y="1920924"/>
            <a:chExt cx="3646165" cy="3687289"/>
          </a:xfrm>
        </p:grpSpPr>
        <p:sp>
          <p:nvSpPr>
            <p:cNvPr id="21" name="Rectangle 20">
              <a:extLst>
                <a:ext uri="{FF2B5EF4-FFF2-40B4-BE49-F238E27FC236}">
                  <a16:creationId xmlns:a16="http://schemas.microsoft.com/office/drawing/2014/main" id="{A60B0D66-52CC-4132-A766-0D004872AD0D}"/>
                </a:ext>
              </a:extLst>
            </p:cNvPr>
            <p:cNvSpPr/>
            <p:nvPr/>
          </p:nvSpPr>
          <p:spPr>
            <a:xfrm>
              <a:off x="4389964" y="3100951"/>
              <a:ext cx="3646165" cy="1370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93260" bIns="46630" numCol="1" spcCol="0" rtlCol="0" fromWordArt="0" anchor="t" anchorCtr="0" forceAA="0" compatLnSpc="1">
              <a:prstTxWarp prst="textNoShape">
                <a:avLst/>
              </a:prstTxWarp>
              <a:spAutoFit/>
            </a:bodyPr>
            <a:lstStyle/>
            <a:p>
              <a:pPr marL="57150" lvl="0" indent="-57150">
                <a:defRPr/>
              </a:pPr>
              <a:r>
                <a:rPr lang="en-US" sz="1600" dirty="0">
                  <a:solidFill>
                    <a:schemeClr val="tx1"/>
                  </a:solidFill>
                </a:rPr>
                <a:t>“By taking advantage of Microsoft Azure Site Recovery, we can tell an even more complete security story by providing an end-to-end, cost-effective disaster recovery solution.” </a:t>
              </a:r>
            </a:p>
          </p:txBody>
        </p:sp>
        <p:sp>
          <p:nvSpPr>
            <p:cNvPr id="22" name="Rectangle 21">
              <a:extLst>
                <a:ext uri="{FF2B5EF4-FFF2-40B4-BE49-F238E27FC236}">
                  <a16:creationId xmlns:a16="http://schemas.microsoft.com/office/drawing/2014/main" id="{B874ABE1-1693-41A9-B78E-7D30E6679526}"/>
                </a:ext>
              </a:extLst>
            </p:cNvPr>
            <p:cNvSpPr/>
            <p:nvPr/>
          </p:nvSpPr>
          <p:spPr>
            <a:xfrm>
              <a:off x="4534217" y="4857238"/>
              <a:ext cx="2155950" cy="750975"/>
            </a:xfrm>
            <a:prstGeom prst="rect">
              <a:avLst/>
            </a:prstGeom>
          </p:spPr>
          <p:txBody>
            <a:bodyPr wrap="square">
              <a:spAutoFit/>
            </a:bodyPr>
            <a:lstStyle/>
            <a:p>
              <a:pPr lvl="0">
                <a:lnSpc>
                  <a:spcPct val="90000"/>
                </a:lnSpc>
                <a:spcBef>
                  <a:spcPts val="600"/>
                </a:spcBef>
                <a:defRPr/>
              </a:pPr>
              <a:r>
                <a:rPr lang="en-US" sz="1400" dirty="0">
                  <a:solidFill>
                    <a:schemeClr val="tx2"/>
                  </a:solidFill>
                  <a:latin typeface="+mj-lt"/>
                </a:rPr>
                <a:t>Jeff </a:t>
              </a:r>
              <a:r>
                <a:rPr lang="en-US" sz="1400" dirty="0" err="1">
                  <a:solidFill>
                    <a:schemeClr val="tx2"/>
                  </a:solidFill>
                  <a:latin typeface="+mj-lt"/>
                </a:rPr>
                <a:t>DeVerter</a:t>
              </a:r>
              <a:endParaRPr lang="en-US" sz="1400" dirty="0">
                <a:solidFill>
                  <a:schemeClr val="tx2"/>
                </a:solidFill>
                <a:latin typeface="+mj-lt"/>
              </a:endParaRPr>
            </a:p>
            <a:p>
              <a:pPr lvl="0">
                <a:lnSpc>
                  <a:spcPct val="90000"/>
                </a:lnSpc>
                <a:spcBef>
                  <a:spcPts val="600"/>
                </a:spcBef>
                <a:defRPr/>
              </a:pPr>
              <a:r>
                <a:rPr lang="en-US" sz="1400" dirty="0"/>
                <a:t>CTO</a:t>
              </a:r>
              <a:br>
                <a:rPr lang="en-US" sz="1400" dirty="0"/>
              </a:br>
              <a:r>
                <a:rPr lang="en-US" sz="1400" dirty="0"/>
                <a:t>Rackspace</a:t>
              </a:r>
              <a:endParaRPr kumimoji="0" lang="en-US" sz="2000" i="0" u="none" strike="noStrike" kern="1200" cap="none" spc="0" normalizeH="0" baseline="0" noProof="0" dirty="0">
                <a:ln>
                  <a:noFill/>
                </a:ln>
                <a:effectLst/>
                <a:uLnTx/>
                <a:uFillTx/>
                <a:ea typeface="+mn-ea"/>
                <a:cs typeface="+mn-cs"/>
              </a:endParaRPr>
            </a:p>
          </p:txBody>
        </p:sp>
        <p:pic>
          <p:nvPicPr>
            <p:cNvPr id="1026" name="Picture 2" descr="Image result for rackspace logo white">
              <a:extLst>
                <a:ext uri="{FF2B5EF4-FFF2-40B4-BE49-F238E27FC236}">
                  <a16:creationId xmlns:a16="http://schemas.microsoft.com/office/drawing/2014/main" id="{3969AE31-BB55-4093-903E-67B6364EFF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0332" y="1920924"/>
              <a:ext cx="2610616" cy="57084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15A8CB1B-AC72-4682-9413-0CC4C13CBCEA}"/>
              </a:ext>
            </a:extLst>
          </p:cNvPr>
          <p:cNvGrpSpPr/>
          <p:nvPr/>
        </p:nvGrpSpPr>
        <p:grpSpPr>
          <a:xfrm>
            <a:off x="569057" y="1998766"/>
            <a:ext cx="3646165" cy="3778984"/>
            <a:chOff x="569057" y="1829229"/>
            <a:chExt cx="3646165" cy="3778984"/>
          </a:xfrm>
        </p:grpSpPr>
        <p:sp>
          <p:nvSpPr>
            <p:cNvPr id="29" name="Rectangle 28">
              <a:extLst>
                <a:ext uri="{FF2B5EF4-FFF2-40B4-BE49-F238E27FC236}">
                  <a16:creationId xmlns:a16="http://schemas.microsoft.com/office/drawing/2014/main" id="{B7CBE720-3F8B-4A49-A7DB-EC7E3B45716E}"/>
                </a:ext>
              </a:extLst>
            </p:cNvPr>
            <p:cNvSpPr/>
            <p:nvPr/>
          </p:nvSpPr>
          <p:spPr>
            <a:xfrm>
              <a:off x="569057" y="3100951"/>
              <a:ext cx="3646165" cy="16167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93260" bIns="46630" numCol="1" spcCol="0" rtlCol="0" fromWordArt="0" anchor="t" anchorCtr="0" forceAA="0" compatLnSpc="1">
              <a:prstTxWarp prst="textNoShape">
                <a:avLst/>
              </a:prstTxWarp>
              <a:spAutoFit/>
            </a:bodyPr>
            <a:lstStyle/>
            <a:p>
              <a:pPr marL="57150" lvl="0" indent="-57150">
                <a:defRPr/>
              </a:pPr>
              <a:r>
                <a:rPr lang="en-US" sz="1600" dirty="0">
                  <a:solidFill>
                    <a:schemeClr val="tx1"/>
                  </a:solidFill>
                </a:rPr>
                <a:t>“Our IT systems must be available 24 hours a day so we can respond to yacht owners in trouble. With our Microsoft cloud-integrated backup and recovery solution, we’re always there for our customers. ” </a:t>
              </a:r>
            </a:p>
          </p:txBody>
        </p:sp>
        <p:sp>
          <p:nvSpPr>
            <p:cNvPr id="31" name="Rectangle 30">
              <a:extLst>
                <a:ext uri="{FF2B5EF4-FFF2-40B4-BE49-F238E27FC236}">
                  <a16:creationId xmlns:a16="http://schemas.microsoft.com/office/drawing/2014/main" id="{FB04363C-1985-4C20-91D5-FE3F7A9478D7}"/>
                </a:ext>
              </a:extLst>
            </p:cNvPr>
            <p:cNvSpPr/>
            <p:nvPr/>
          </p:nvSpPr>
          <p:spPr>
            <a:xfrm>
              <a:off x="735422" y="4857238"/>
              <a:ext cx="3346357" cy="750975"/>
            </a:xfrm>
            <a:prstGeom prst="rect">
              <a:avLst/>
            </a:prstGeom>
          </p:spPr>
          <p:txBody>
            <a:bodyPr wrap="square">
              <a:spAutoFit/>
            </a:bodyPr>
            <a:lstStyle/>
            <a:p>
              <a:pPr lvl="0">
                <a:lnSpc>
                  <a:spcPct val="90000"/>
                </a:lnSpc>
                <a:spcBef>
                  <a:spcPts val="600"/>
                </a:spcBef>
                <a:defRPr/>
              </a:pPr>
              <a:r>
                <a:rPr lang="en-US" sz="1400" dirty="0">
                  <a:solidFill>
                    <a:schemeClr val="tx2"/>
                  </a:solidFill>
                  <a:latin typeface="+mj-lt"/>
                </a:rPr>
                <a:t>Daniel Platz</a:t>
              </a:r>
            </a:p>
            <a:p>
              <a:pPr lvl="0">
                <a:lnSpc>
                  <a:spcPct val="90000"/>
                </a:lnSpc>
                <a:spcBef>
                  <a:spcPts val="600"/>
                </a:spcBef>
                <a:defRPr/>
              </a:pPr>
              <a:r>
                <a:rPr lang="en-US" sz="1400" dirty="0"/>
                <a:t>IT Manager</a:t>
              </a:r>
              <a:br>
                <a:rPr lang="en-US" sz="1400" dirty="0"/>
              </a:br>
              <a:r>
                <a:rPr lang="en-US" sz="1400" dirty="0" err="1"/>
                <a:t>Pantaenius</a:t>
              </a:r>
              <a:r>
                <a:rPr lang="en-US" sz="1400" dirty="0"/>
                <a:t> Group</a:t>
              </a:r>
              <a:endParaRPr kumimoji="0" lang="en-US" sz="2000" i="0" u="none" strike="noStrike" kern="1200" cap="none" spc="0" normalizeH="0" baseline="0" noProof="0" dirty="0">
                <a:ln>
                  <a:noFill/>
                </a:ln>
                <a:effectLst/>
                <a:uLnTx/>
                <a:uFillTx/>
                <a:ea typeface="+mn-ea"/>
                <a:cs typeface="+mn-cs"/>
              </a:endParaRPr>
            </a:p>
          </p:txBody>
        </p:sp>
        <p:pic>
          <p:nvPicPr>
            <p:cNvPr id="7" name="Picture 6">
              <a:extLst>
                <a:ext uri="{FF2B5EF4-FFF2-40B4-BE49-F238E27FC236}">
                  <a16:creationId xmlns:a16="http://schemas.microsoft.com/office/drawing/2014/main" id="{05572171-A93C-4EEE-BCC1-53BFC083C671}"/>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Lst>
            </a:blip>
            <a:stretch>
              <a:fillRect/>
            </a:stretch>
          </p:blipFill>
          <p:spPr>
            <a:xfrm>
              <a:off x="1260568" y="1829229"/>
              <a:ext cx="2296064" cy="768732"/>
            </a:xfrm>
            <a:prstGeom prst="rect">
              <a:avLst/>
            </a:prstGeom>
          </p:spPr>
        </p:pic>
      </p:grpSp>
      <p:grpSp>
        <p:nvGrpSpPr>
          <p:cNvPr id="8" name="Group 7">
            <a:extLst>
              <a:ext uri="{FF2B5EF4-FFF2-40B4-BE49-F238E27FC236}">
                <a16:creationId xmlns:a16="http://schemas.microsoft.com/office/drawing/2014/main" id="{C516BE87-25B7-4B4D-A13E-4A9022EF316C}"/>
              </a:ext>
            </a:extLst>
          </p:cNvPr>
          <p:cNvGrpSpPr/>
          <p:nvPr/>
        </p:nvGrpSpPr>
        <p:grpSpPr>
          <a:xfrm>
            <a:off x="8210872" y="1856611"/>
            <a:ext cx="3646165" cy="3921139"/>
            <a:chOff x="8210872" y="1687074"/>
            <a:chExt cx="3646165" cy="3921139"/>
          </a:xfrm>
        </p:grpSpPr>
        <p:sp>
          <p:nvSpPr>
            <p:cNvPr id="25" name="Rectangle 24">
              <a:extLst>
                <a:ext uri="{FF2B5EF4-FFF2-40B4-BE49-F238E27FC236}">
                  <a16:creationId xmlns:a16="http://schemas.microsoft.com/office/drawing/2014/main" id="{6D3CFE5F-F418-4C78-90E2-E99EA459D4FA}"/>
                </a:ext>
              </a:extLst>
            </p:cNvPr>
            <p:cNvSpPr/>
            <p:nvPr/>
          </p:nvSpPr>
          <p:spPr>
            <a:xfrm>
              <a:off x="8210872" y="3100951"/>
              <a:ext cx="3646165" cy="16167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93260" bIns="46630" numCol="1" spcCol="0" rtlCol="0" fromWordArt="0" anchor="t" anchorCtr="0" forceAA="0" compatLnSpc="1">
              <a:prstTxWarp prst="textNoShape">
                <a:avLst/>
              </a:prstTxWarp>
              <a:spAutoFit/>
            </a:bodyPr>
            <a:lstStyle/>
            <a:p>
              <a:pPr marL="57150" lvl="0" indent="-57150">
                <a:defRPr/>
              </a:pPr>
              <a:r>
                <a:rPr lang="en-US" sz="1600" dirty="0">
                  <a:solidFill>
                    <a:schemeClr val="tx1"/>
                  </a:solidFill>
                </a:rPr>
                <a:t>“By using Azure Site Recovery, we </a:t>
              </a:r>
              <a:br>
                <a:rPr lang="en-US" sz="1600" dirty="0">
                  <a:solidFill>
                    <a:schemeClr val="tx1"/>
                  </a:solidFill>
                </a:rPr>
              </a:br>
              <a:r>
                <a:rPr lang="en-US" sz="1600" dirty="0">
                  <a:solidFill>
                    <a:schemeClr val="tx1"/>
                  </a:solidFill>
                </a:rPr>
                <a:t>are there for our customers when they need us most. If disaster strikes, instead of our business being disabled for three to five days, we can be running again in minutes.” </a:t>
              </a:r>
            </a:p>
          </p:txBody>
        </p:sp>
        <p:sp>
          <p:nvSpPr>
            <p:cNvPr id="26" name="Rectangle 25">
              <a:extLst>
                <a:ext uri="{FF2B5EF4-FFF2-40B4-BE49-F238E27FC236}">
                  <a16:creationId xmlns:a16="http://schemas.microsoft.com/office/drawing/2014/main" id="{40E65DA9-B21F-4CCA-B1E0-9952F9530FB1}"/>
                </a:ext>
              </a:extLst>
            </p:cNvPr>
            <p:cNvSpPr/>
            <p:nvPr/>
          </p:nvSpPr>
          <p:spPr>
            <a:xfrm>
              <a:off x="8354695" y="4857238"/>
              <a:ext cx="2513933" cy="750975"/>
            </a:xfrm>
            <a:prstGeom prst="rect">
              <a:avLst/>
            </a:prstGeom>
          </p:spPr>
          <p:txBody>
            <a:bodyPr wrap="square">
              <a:spAutoFit/>
            </a:bodyPr>
            <a:lstStyle/>
            <a:p>
              <a:pPr lvl="0">
                <a:lnSpc>
                  <a:spcPct val="90000"/>
                </a:lnSpc>
                <a:spcBef>
                  <a:spcPts val="600"/>
                </a:spcBef>
                <a:defRPr/>
              </a:pPr>
              <a:r>
                <a:rPr lang="en-US" sz="1400" dirty="0">
                  <a:solidFill>
                    <a:schemeClr val="tx2"/>
                  </a:solidFill>
                  <a:latin typeface="+mj-lt"/>
                </a:rPr>
                <a:t>Mauricio </a:t>
              </a:r>
              <a:r>
                <a:rPr lang="en-US" sz="1400" dirty="0" err="1">
                  <a:solidFill>
                    <a:schemeClr val="tx2"/>
                  </a:solidFill>
                  <a:latin typeface="+mj-lt"/>
                </a:rPr>
                <a:t>Caneda</a:t>
              </a:r>
              <a:endParaRPr lang="en-US" sz="1400" dirty="0">
                <a:solidFill>
                  <a:schemeClr val="tx2"/>
                </a:solidFill>
                <a:latin typeface="+mj-lt"/>
              </a:endParaRPr>
            </a:p>
            <a:p>
              <a:pPr lvl="0">
                <a:lnSpc>
                  <a:spcPct val="90000"/>
                </a:lnSpc>
                <a:spcBef>
                  <a:spcPts val="600"/>
                </a:spcBef>
                <a:defRPr/>
              </a:pPr>
              <a:r>
                <a:rPr lang="en-US" sz="1400" dirty="0"/>
                <a:t>Senior VP and CIO</a:t>
              </a:r>
              <a:br>
                <a:rPr lang="en-US" sz="1400" dirty="0"/>
              </a:br>
              <a:r>
                <a:rPr lang="en-US" sz="1400" dirty="0"/>
                <a:t>Generali US</a:t>
              </a:r>
              <a:endParaRPr kumimoji="0" lang="en-US" sz="2000" i="0" u="none" strike="noStrike" kern="1200" cap="none" spc="0" normalizeH="0" baseline="0" noProof="0" dirty="0">
                <a:ln>
                  <a:noFill/>
                </a:ln>
                <a:effectLst/>
                <a:uLnTx/>
                <a:uFillTx/>
                <a:ea typeface="+mn-ea"/>
                <a:cs typeface="+mn-cs"/>
              </a:endParaRPr>
            </a:p>
          </p:txBody>
        </p:sp>
        <p:pic>
          <p:nvPicPr>
            <p:cNvPr id="149" name="Picture 148"/>
            <p:cNvPicPr>
              <a:picLocks noChangeAspect="1"/>
            </p:cNvPicPr>
            <p:nvPr/>
          </p:nvPicPr>
          <p:blipFill>
            <a:blip r:embed="rId6"/>
            <a:stretch>
              <a:fillRect/>
            </a:stretch>
          </p:blipFill>
          <p:spPr>
            <a:xfrm>
              <a:off x="9287627" y="1687074"/>
              <a:ext cx="1141163" cy="965600"/>
            </a:xfrm>
            <a:prstGeom prst="rect">
              <a:avLst/>
            </a:prstGeom>
          </p:spPr>
        </p:pic>
      </p:grpSp>
    </p:spTree>
    <p:extLst>
      <p:ext uri="{BB962C8B-B14F-4D97-AF65-F5344CB8AC3E}">
        <p14:creationId xmlns:p14="http://schemas.microsoft.com/office/powerpoint/2010/main" val="173116378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234"/>
                                        </p:tgtEl>
                                        <p:attrNameLst>
                                          <p:attrName>style.visibility</p:attrName>
                                        </p:attrNameLst>
                                      </p:cBhvr>
                                      <p:to>
                                        <p:strVal val="visible"/>
                                      </p:to>
                                    </p:set>
                                    <p:animEffect transition="in" filter="fade">
                                      <p:cBhvr>
                                        <p:cTn id="7" dur="500"/>
                                        <p:tgtEl>
                                          <p:spTgt spid="234"/>
                                        </p:tgtEl>
                                      </p:cBhvr>
                                    </p:animEffect>
                                  </p:childTnLst>
                                </p:cTn>
                              </p:par>
                              <p:par>
                                <p:cTn id="8" presetID="10" presetClass="entr" presetSubtype="0" fill="hold" nodeType="withEffect">
                                  <p:stCondLst>
                                    <p:cond delay="75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35" presetClass="path" presetSubtype="0" accel="100000" autoRev="1" fill="hold" nodeType="withEffect">
                                  <p:stCondLst>
                                    <p:cond delay="0"/>
                                  </p:stCondLst>
                                  <p:childTnLst>
                                    <p:animMotion origin="layout" path="M -3.23972E-6 5.5833E-7 L -0.0471 5.5833E-7 " pathEditMode="relative" rAng="0" ptsTypes="AA">
                                      <p:cBhvr>
                                        <p:cTn id="12" dur="750" fill="hold"/>
                                        <p:tgtEl>
                                          <p:spTgt spid="9"/>
                                        </p:tgtEl>
                                        <p:attrNameLst>
                                          <p:attrName>ppt_x</p:attrName>
                                          <p:attrName>ppt_y</p:attrName>
                                        </p:attrNameLst>
                                      </p:cBhvr>
                                      <p:rCtr x="-2362" y="0"/>
                                    </p:animMotion>
                                  </p:childTnLst>
                                </p:cTn>
                              </p:par>
                              <p:par>
                                <p:cTn id="13" presetID="10" presetClass="entr" presetSubtype="0" fill="hold" nodeType="with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35" presetClass="path" presetSubtype="0" accel="100000" autoRev="1" fill="hold" nodeType="withEffect">
                                  <p:stCondLst>
                                    <p:cond delay="250"/>
                                  </p:stCondLst>
                                  <p:childTnLst>
                                    <p:animMotion origin="layout" path="M -3.23972E-6 5.5833E-7 L -0.0471 5.5833E-7 " pathEditMode="relative" rAng="0" ptsTypes="AA">
                                      <p:cBhvr>
                                        <p:cTn id="17" dur="750" fill="hold"/>
                                        <p:tgtEl>
                                          <p:spTgt spid="11"/>
                                        </p:tgtEl>
                                        <p:attrNameLst>
                                          <p:attrName>ppt_x</p:attrName>
                                          <p:attrName>ppt_y</p:attrName>
                                        </p:attrNameLst>
                                      </p:cBhvr>
                                      <p:rCtr x="-2362" y="0"/>
                                    </p:animMotion>
                                  </p:childTnLst>
                                </p:cTn>
                              </p:par>
                              <p:par>
                                <p:cTn id="18" presetID="10" presetClass="entr" presetSubtype="0" fill="hold" nodeType="withEffect">
                                  <p:stCondLst>
                                    <p:cond delay="125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35" presetClass="path" presetSubtype="0" accel="100000" autoRev="1" fill="hold" nodeType="withEffect">
                                  <p:stCondLst>
                                    <p:cond delay="500"/>
                                  </p:stCondLst>
                                  <p:childTnLst>
                                    <p:animMotion origin="layout" path="M -3.23972E-6 5.5833E-7 L -0.0471 5.5833E-7 " pathEditMode="relative" rAng="0" ptsTypes="AA">
                                      <p:cBhvr>
                                        <p:cTn id="22" dur="750" fill="hold"/>
                                        <p:tgtEl>
                                          <p:spTgt spid="8"/>
                                        </p:tgtEl>
                                        <p:attrNameLst>
                                          <p:attrName>ppt_x</p:attrName>
                                          <p:attrName>ppt_y</p:attrName>
                                        </p:attrNameLst>
                                      </p:cBhvr>
                                      <p:rCtr x="-236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78D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Protect your company and your job with Azure backup and discovery recovery</a:t>
            </a:r>
            <a:br>
              <a:rPr lang="en-US" dirty="0"/>
            </a:br>
            <a:endParaRPr lang="en-US" dirty="0"/>
          </a:p>
        </p:txBody>
      </p:sp>
    </p:spTree>
    <p:extLst>
      <p:ext uri="{BB962C8B-B14F-4D97-AF65-F5344CB8AC3E}">
        <p14:creationId xmlns:p14="http://schemas.microsoft.com/office/powerpoint/2010/main" val="3769287758"/>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uilding with a metal fence&#10;&#10;Description generated with high confidence">
            <a:extLst>
              <a:ext uri="{FF2B5EF4-FFF2-40B4-BE49-F238E27FC236}">
                <a16:creationId xmlns:a16="http://schemas.microsoft.com/office/drawing/2014/main" id="{1B43E133-8C6F-4A1E-8C5A-4C3EF6D6D307}"/>
              </a:ext>
            </a:extLst>
          </p:cNvPr>
          <p:cNvPicPr>
            <a:picLocks noChangeAspect="1"/>
          </p:cNvPicPr>
          <p:nvPr/>
        </p:nvPicPr>
        <p:blipFill rotWithShape="1">
          <a:blip r:embed="rId3"/>
          <a:srcRect r="40747"/>
          <a:stretch/>
        </p:blipFill>
        <p:spPr>
          <a:xfrm>
            <a:off x="0" y="0"/>
            <a:ext cx="6218237" cy="6994525"/>
          </a:xfrm>
          <a:prstGeom prst="rect">
            <a:avLst/>
          </a:prstGeom>
        </p:spPr>
      </p:pic>
      <p:sp>
        <p:nvSpPr>
          <p:cNvPr id="29" name="Rectangle 28">
            <a:extLst>
              <a:ext uri="{FF2B5EF4-FFF2-40B4-BE49-F238E27FC236}">
                <a16:creationId xmlns:a16="http://schemas.microsoft.com/office/drawing/2014/main" id="{5E5609CE-B92D-4AA8-B9D3-5D168A3DA695}"/>
              </a:ext>
            </a:extLst>
          </p:cNvPr>
          <p:cNvSpPr/>
          <p:nvPr/>
        </p:nvSpPr>
        <p:spPr bwMode="auto">
          <a:xfrm>
            <a:off x="0" y="0"/>
            <a:ext cx="6216776" cy="6994525"/>
          </a:xfrm>
          <a:prstGeom prst="rect">
            <a:avLst/>
          </a:prstGeom>
          <a:gradFill flip="none" rotWithShape="1">
            <a:gsLst>
              <a:gs pos="26000">
                <a:schemeClr val="tx1">
                  <a:lumMod val="0"/>
                  <a:alpha val="64000"/>
                </a:schemeClr>
              </a:gs>
              <a:gs pos="100000">
                <a:schemeClr val="tx1">
                  <a:lumMod val="0"/>
                  <a:alpha val="17000"/>
                </a:schemeClr>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2">
            <a:extLst>
              <a:ext uri="{FF2B5EF4-FFF2-40B4-BE49-F238E27FC236}">
                <a16:creationId xmlns:a16="http://schemas.microsoft.com/office/drawing/2014/main" id="{1F191EF9-65EC-49AA-89DA-95E38B2E4717}"/>
              </a:ext>
            </a:extLst>
          </p:cNvPr>
          <p:cNvSpPr>
            <a:spLocks noGrp="1"/>
          </p:cNvSpPr>
          <p:nvPr>
            <p:ph type="title"/>
          </p:nvPr>
        </p:nvSpPr>
        <p:spPr>
          <a:xfrm>
            <a:off x="705081" y="2724150"/>
            <a:ext cx="4956562" cy="773112"/>
          </a:xfrm>
        </p:spPr>
        <p:txBody>
          <a:bodyPr anchor="ctr"/>
          <a:lstStyle/>
          <a:p>
            <a:r>
              <a:rPr lang="en-US" sz="5400" dirty="0">
                <a:solidFill>
                  <a:schemeClr val="bg1"/>
                </a:solidFill>
              </a:rPr>
              <a:t>Next steps</a:t>
            </a:r>
          </a:p>
        </p:txBody>
      </p:sp>
      <p:grpSp>
        <p:nvGrpSpPr>
          <p:cNvPr id="15" name="Group 14">
            <a:extLst>
              <a:ext uri="{FF2B5EF4-FFF2-40B4-BE49-F238E27FC236}">
                <a16:creationId xmlns:a16="http://schemas.microsoft.com/office/drawing/2014/main" id="{9B933D54-6116-4BC7-B6D3-C73F15E7472C}"/>
              </a:ext>
            </a:extLst>
          </p:cNvPr>
          <p:cNvGrpSpPr/>
          <p:nvPr/>
        </p:nvGrpSpPr>
        <p:grpSpPr>
          <a:xfrm>
            <a:off x="6968377" y="3065673"/>
            <a:ext cx="3610530" cy="834626"/>
            <a:chOff x="3534260" y="3532900"/>
            <a:chExt cx="2580361" cy="834626"/>
          </a:xfrm>
        </p:grpSpPr>
        <p:sp>
          <p:nvSpPr>
            <p:cNvPr id="17" name="TextBox 16">
              <a:extLst>
                <a:ext uri="{FF2B5EF4-FFF2-40B4-BE49-F238E27FC236}">
                  <a16:creationId xmlns:a16="http://schemas.microsoft.com/office/drawing/2014/main" id="{98363351-D256-4EDB-A504-03CE07C40395}"/>
                </a:ext>
              </a:extLst>
            </p:cNvPr>
            <p:cNvSpPr txBox="1"/>
            <p:nvPr/>
          </p:nvSpPr>
          <p:spPr>
            <a:xfrm>
              <a:off x="3534260" y="3532900"/>
              <a:ext cx="298149" cy="738664"/>
            </a:xfrm>
            <a:prstGeom prst="rect">
              <a:avLst/>
            </a:prstGeom>
            <a:noFill/>
          </p:spPr>
          <p:txBody>
            <a:bodyPr wrap="square" lIns="0" tIns="146304" rIns="0" bIns="146304" rtlCol="0" anchor="b">
              <a:spAutoFit/>
            </a:bodyPr>
            <a:lstStyle/>
            <a:p>
              <a:pPr>
                <a:lnSpc>
                  <a:spcPct val="90000"/>
                </a:lnSpc>
                <a:spcAft>
                  <a:spcPts val="100"/>
                </a:spcAft>
              </a:pPr>
              <a:r>
                <a:rPr lang="en-US" sz="3200" dirty="0">
                  <a:solidFill>
                    <a:schemeClr val="tx2"/>
                  </a:solidFill>
                  <a:latin typeface="Segoe UI Semibold" panose="020B0702040204020203" pitchFamily="34" charset="0"/>
                  <a:cs typeface="Segoe UI Semibold" panose="020B0702040204020203" pitchFamily="34" charset="0"/>
                </a:rPr>
                <a:t>2</a:t>
              </a:r>
            </a:p>
          </p:txBody>
        </p:sp>
        <p:sp>
          <p:nvSpPr>
            <p:cNvPr id="18" name="TextBox 17">
              <a:extLst>
                <a:ext uri="{FF2B5EF4-FFF2-40B4-BE49-F238E27FC236}">
                  <a16:creationId xmlns:a16="http://schemas.microsoft.com/office/drawing/2014/main" id="{C1290428-C42B-4BA1-BB5A-5CB497320006}"/>
                </a:ext>
              </a:extLst>
            </p:cNvPr>
            <p:cNvSpPr txBox="1"/>
            <p:nvPr/>
          </p:nvSpPr>
          <p:spPr>
            <a:xfrm>
              <a:off x="3920061" y="3573462"/>
              <a:ext cx="2194560" cy="794064"/>
            </a:xfrm>
            <a:prstGeom prst="rect">
              <a:avLst/>
            </a:prstGeom>
            <a:noFill/>
          </p:spPr>
          <p:txBody>
            <a:bodyPr wrap="square" lIns="0" tIns="146304" rIns="0" bIns="146304" rtlCol="0">
              <a:spAutoFit/>
            </a:bodyPr>
            <a:lstStyle/>
            <a:p>
              <a:pPr>
                <a:lnSpc>
                  <a:spcPct val="90000"/>
                </a:lnSpc>
                <a:spcAft>
                  <a:spcPts val="600"/>
                </a:spcAft>
              </a:pPr>
              <a:r>
                <a:rPr lang="en-US" dirty="0"/>
                <a:t>Engage a partner to identify applications to add backup</a:t>
              </a:r>
            </a:p>
          </p:txBody>
        </p:sp>
      </p:grpSp>
      <p:grpSp>
        <p:nvGrpSpPr>
          <p:cNvPr id="20" name="Group 19">
            <a:extLst>
              <a:ext uri="{FF2B5EF4-FFF2-40B4-BE49-F238E27FC236}">
                <a16:creationId xmlns:a16="http://schemas.microsoft.com/office/drawing/2014/main" id="{8CED85E8-9BAB-4232-AE9F-CA6A971E4B40}"/>
              </a:ext>
            </a:extLst>
          </p:cNvPr>
          <p:cNvGrpSpPr/>
          <p:nvPr/>
        </p:nvGrpSpPr>
        <p:grpSpPr>
          <a:xfrm>
            <a:off x="6972632" y="4310630"/>
            <a:ext cx="3354080" cy="794064"/>
            <a:chOff x="6368877" y="1776439"/>
            <a:chExt cx="2397083" cy="794064"/>
          </a:xfrm>
        </p:grpSpPr>
        <p:sp>
          <p:nvSpPr>
            <p:cNvPr id="22" name="TextBox 21">
              <a:extLst>
                <a:ext uri="{FF2B5EF4-FFF2-40B4-BE49-F238E27FC236}">
                  <a16:creationId xmlns:a16="http://schemas.microsoft.com/office/drawing/2014/main" id="{7FB276B0-F5D9-4D15-872E-1309EFE37972}"/>
                </a:ext>
              </a:extLst>
            </p:cNvPr>
            <p:cNvSpPr txBox="1"/>
            <p:nvPr/>
          </p:nvSpPr>
          <p:spPr>
            <a:xfrm>
              <a:off x="6368877" y="1788314"/>
              <a:ext cx="298149" cy="738664"/>
            </a:xfrm>
            <a:prstGeom prst="rect">
              <a:avLst/>
            </a:prstGeom>
            <a:noFill/>
          </p:spPr>
          <p:txBody>
            <a:bodyPr wrap="square" lIns="0" tIns="146304" rIns="0" bIns="146304" rtlCol="0" anchor="b">
              <a:spAutoFit/>
            </a:bodyPr>
            <a:lstStyle/>
            <a:p>
              <a:pPr>
                <a:lnSpc>
                  <a:spcPct val="90000"/>
                </a:lnSpc>
                <a:spcAft>
                  <a:spcPts val="100"/>
                </a:spcAft>
              </a:pPr>
              <a:r>
                <a:rPr lang="en-US" sz="3200" dirty="0">
                  <a:solidFill>
                    <a:schemeClr val="tx2"/>
                  </a:solidFill>
                  <a:latin typeface="Segoe UI Semibold" panose="020B0702040204020203" pitchFamily="34" charset="0"/>
                  <a:cs typeface="Segoe UI Semibold" panose="020B0702040204020203" pitchFamily="34" charset="0"/>
                </a:rPr>
                <a:t>3</a:t>
              </a:r>
            </a:p>
          </p:txBody>
        </p:sp>
        <p:sp>
          <p:nvSpPr>
            <p:cNvPr id="23" name="TextBox 22">
              <a:extLst>
                <a:ext uri="{FF2B5EF4-FFF2-40B4-BE49-F238E27FC236}">
                  <a16:creationId xmlns:a16="http://schemas.microsoft.com/office/drawing/2014/main" id="{D7A46BB0-429C-490F-867E-A221D2D11344}"/>
                </a:ext>
              </a:extLst>
            </p:cNvPr>
            <p:cNvSpPr txBox="1"/>
            <p:nvPr/>
          </p:nvSpPr>
          <p:spPr>
            <a:xfrm>
              <a:off x="6751637" y="1776439"/>
              <a:ext cx="2014323" cy="794064"/>
            </a:xfrm>
            <a:prstGeom prst="rect">
              <a:avLst/>
            </a:prstGeom>
            <a:noFill/>
          </p:spPr>
          <p:txBody>
            <a:bodyPr wrap="square" lIns="0" tIns="146304" rIns="0" bIns="146304" rtlCol="0">
              <a:spAutoFit/>
            </a:bodyPr>
            <a:lstStyle/>
            <a:p>
              <a:pPr>
                <a:lnSpc>
                  <a:spcPct val="90000"/>
                </a:lnSpc>
                <a:spcAft>
                  <a:spcPts val="600"/>
                </a:spcAft>
              </a:pPr>
              <a:r>
                <a:rPr lang="en-US" dirty="0"/>
                <a:t>Cover more applications more quickly with Azure</a:t>
              </a:r>
            </a:p>
          </p:txBody>
        </p:sp>
      </p:grpSp>
      <p:grpSp>
        <p:nvGrpSpPr>
          <p:cNvPr id="25" name="Group 24">
            <a:extLst>
              <a:ext uri="{FF2B5EF4-FFF2-40B4-BE49-F238E27FC236}">
                <a16:creationId xmlns:a16="http://schemas.microsoft.com/office/drawing/2014/main" id="{2C76FF63-867C-45D7-9C6C-9C5A795E1EEB}"/>
              </a:ext>
            </a:extLst>
          </p:cNvPr>
          <p:cNvGrpSpPr/>
          <p:nvPr/>
        </p:nvGrpSpPr>
        <p:grpSpPr>
          <a:xfrm>
            <a:off x="6968375" y="1820716"/>
            <a:ext cx="3610531" cy="1009282"/>
            <a:chOff x="718390" y="3496717"/>
            <a:chExt cx="2580363" cy="1009282"/>
          </a:xfrm>
        </p:grpSpPr>
        <p:sp>
          <p:nvSpPr>
            <p:cNvPr id="27" name="TextBox 26">
              <a:extLst>
                <a:ext uri="{FF2B5EF4-FFF2-40B4-BE49-F238E27FC236}">
                  <a16:creationId xmlns:a16="http://schemas.microsoft.com/office/drawing/2014/main" id="{8B748E17-CB6C-47BE-BC66-76BC3B852D34}"/>
                </a:ext>
              </a:extLst>
            </p:cNvPr>
            <p:cNvSpPr txBox="1"/>
            <p:nvPr/>
          </p:nvSpPr>
          <p:spPr>
            <a:xfrm>
              <a:off x="718390" y="3496717"/>
              <a:ext cx="298150" cy="738664"/>
            </a:xfrm>
            <a:prstGeom prst="rect">
              <a:avLst/>
            </a:prstGeom>
            <a:noFill/>
          </p:spPr>
          <p:txBody>
            <a:bodyPr wrap="square" lIns="0" tIns="146304" rIns="0" bIns="146304" rtlCol="0" anchor="b">
              <a:spAutoFit/>
            </a:bodyPr>
            <a:lstStyle/>
            <a:p>
              <a:pPr>
                <a:lnSpc>
                  <a:spcPct val="90000"/>
                </a:lnSpc>
                <a:spcAft>
                  <a:spcPts val="100"/>
                </a:spcAft>
              </a:pPr>
              <a:r>
                <a:rPr lang="en-US" sz="3200" dirty="0">
                  <a:solidFill>
                    <a:schemeClr val="tx2"/>
                  </a:solidFill>
                  <a:latin typeface="Segoe UI Semibold" panose="020B0702040204020203" pitchFamily="34" charset="0"/>
                  <a:cs typeface="Segoe UI Semibold" panose="020B0702040204020203" pitchFamily="34" charset="0"/>
                </a:rPr>
                <a:t>1</a:t>
              </a:r>
            </a:p>
          </p:txBody>
        </p:sp>
        <p:sp>
          <p:nvSpPr>
            <p:cNvPr id="28" name="TextBox 27">
              <a:extLst>
                <a:ext uri="{FF2B5EF4-FFF2-40B4-BE49-F238E27FC236}">
                  <a16:creationId xmlns:a16="http://schemas.microsoft.com/office/drawing/2014/main" id="{87F490ED-F0E4-4A0A-B5E4-EA8679DB24AE}"/>
                </a:ext>
              </a:extLst>
            </p:cNvPr>
            <p:cNvSpPr txBox="1"/>
            <p:nvPr/>
          </p:nvSpPr>
          <p:spPr>
            <a:xfrm>
              <a:off x="1104193" y="3573462"/>
              <a:ext cx="2194560" cy="932537"/>
            </a:xfrm>
            <a:prstGeom prst="rect">
              <a:avLst/>
            </a:prstGeom>
          </p:spPr>
          <p:txBody>
            <a:bodyPr wrap="square" lIns="0" tIns="91427" rIns="0" bIns="91427">
              <a:spAutoFit/>
            </a:bodyPr>
            <a:lstStyle>
              <a:defPPr>
                <a:defRPr lang="en-US"/>
              </a:defPPr>
              <a:lvl1pPr lvl="0" indent="0" defTabSz="931684" fontAlgn="base">
                <a:lnSpc>
                  <a:spcPct val="90000"/>
                </a:lnSpc>
                <a:spcBef>
                  <a:spcPct val="20000"/>
                </a:spcBef>
                <a:spcAft>
                  <a:spcPct val="0"/>
                </a:spcAft>
                <a:buSzPct val="90000"/>
                <a:buFontTx/>
                <a:buNone/>
                <a:defRPr sz="1400" baseline="0">
                  <a:latin typeface="Segoe UI" panose="020B0502040204020203" pitchFamily="34" charset="0"/>
                  <a:ea typeface="ＭＳ Ｐゴシック" charset="0"/>
                  <a:cs typeface="Segoe UI" panose="020B0502040204020203" pitchFamily="34" charset="0"/>
                </a:defRPr>
              </a:lvl1pPr>
              <a:lvl2pPr marL="336145" indent="0" defTabSz="913505" fontAlgn="base">
                <a:lnSpc>
                  <a:spcPct val="90000"/>
                </a:lnSpc>
                <a:spcBef>
                  <a:spcPct val="20000"/>
                </a:spcBef>
                <a:spcAft>
                  <a:spcPct val="0"/>
                </a:spcAft>
                <a:buSzPct val="90000"/>
                <a:buFontTx/>
                <a:buNone/>
                <a:defRPr sz="1400">
                  <a:solidFill>
                    <a:schemeClr val="tx2"/>
                  </a:solidFill>
                  <a:ea typeface="ＭＳ Ｐゴシック" charset="0"/>
                </a:defRPr>
              </a:lvl2pPr>
              <a:lvl3pPr marL="560241" indent="0" defTabSz="913505" fontAlgn="base">
                <a:lnSpc>
                  <a:spcPct val="90000"/>
                </a:lnSpc>
                <a:spcBef>
                  <a:spcPct val="20000"/>
                </a:spcBef>
                <a:spcAft>
                  <a:spcPct val="0"/>
                </a:spcAft>
                <a:buSzPct val="90000"/>
                <a:buFontTx/>
                <a:buNone/>
                <a:defRPr sz="1400">
                  <a:solidFill>
                    <a:schemeClr val="tx2"/>
                  </a:solidFill>
                  <a:ea typeface="ＭＳ Ｐゴシック" charset="0"/>
                </a:defRPr>
              </a:lvl3pPr>
              <a:lvl4pPr marL="784338" indent="0" defTabSz="913505" fontAlgn="base">
                <a:lnSpc>
                  <a:spcPct val="90000"/>
                </a:lnSpc>
                <a:spcBef>
                  <a:spcPct val="20000"/>
                </a:spcBef>
                <a:spcAft>
                  <a:spcPct val="0"/>
                </a:spcAft>
                <a:buSzPct val="90000"/>
                <a:buFontTx/>
                <a:buNone/>
                <a:defRPr sz="1400">
                  <a:solidFill>
                    <a:schemeClr val="tx2"/>
                  </a:solidFill>
                  <a:ea typeface="ＭＳ Ｐゴシック" charset="0"/>
                </a:defRPr>
              </a:lvl4pPr>
              <a:lvl5pPr marL="1008434" indent="0" defTabSz="913505" fontAlgn="base">
                <a:lnSpc>
                  <a:spcPct val="90000"/>
                </a:lnSpc>
                <a:spcBef>
                  <a:spcPct val="20000"/>
                </a:spcBef>
                <a:spcAft>
                  <a:spcPct val="0"/>
                </a:spcAft>
                <a:buSzPct val="90000"/>
                <a:buFontTx/>
                <a:buNone/>
                <a:defRPr sz="1400">
                  <a:solidFill>
                    <a:schemeClr val="tx2"/>
                  </a:solidFill>
                  <a:ea typeface="ＭＳ Ｐゴシック" charset="0"/>
                </a:defRPr>
              </a:lvl5pPr>
              <a:lvl6pPr marL="2514931" indent="-228632" defTabSz="914523">
                <a:spcBef>
                  <a:spcPct val="20000"/>
                </a:spcBef>
                <a:buFont typeface="Arial" pitchFamily="34" charset="0"/>
                <a:buChar char="•"/>
                <a:defRPr sz="1960"/>
              </a:lvl6pPr>
              <a:lvl7pPr marL="2972195" indent="-228632" defTabSz="914523">
                <a:spcBef>
                  <a:spcPct val="20000"/>
                </a:spcBef>
                <a:buFont typeface="Arial" pitchFamily="34" charset="0"/>
                <a:buChar char="•"/>
                <a:defRPr sz="1960"/>
              </a:lvl7pPr>
              <a:lvl8pPr marL="3429454" indent="-228632" defTabSz="914523">
                <a:spcBef>
                  <a:spcPct val="20000"/>
                </a:spcBef>
                <a:buFont typeface="Arial" pitchFamily="34" charset="0"/>
                <a:buChar char="•"/>
                <a:defRPr sz="1960"/>
              </a:lvl8pPr>
              <a:lvl9pPr marL="3886718" indent="-228632" defTabSz="914523">
                <a:spcBef>
                  <a:spcPct val="20000"/>
                </a:spcBef>
                <a:buFont typeface="Arial" pitchFamily="34" charset="0"/>
                <a:buChar char="•"/>
                <a:defRPr sz="1960"/>
              </a:lvl9pPr>
            </a:lstStyle>
            <a:p>
              <a:r>
                <a:rPr lang="en-US" sz="1800" dirty="0"/>
                <a:t>Engage a partner to help identify applications to add disaster recovery</a:t>
              </a:r>
            </a:p>
          </p:txBody>
        </p:sp>
      </p:grpSp>
    </p:spTree>
    <p:extLst>
      <p:ext uri="{BB962C8B-B14F-4D97-AF65-F5344CB8AC3E}">
        <p14:creationId xmlns:p14="http://schemas.microsoft.com/office/powerpoint/2010/main" val="1346574782"/>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2474225"/>
      </p:ext>
    </p:extLst>
  </p:cSld>
  <p:clrMapOvr>
    <a:masterClrMapping/>
  </p:clrMapOvr>
  <mc:AlternateContent xmlns:mc="http://schemas.openxmlformats.org/markup-compatibility/2006" xmlns:p14="http://schemas.microsoft.com/office/powerpoint/2010/main">
    <mc:Choice Requires="p14">
      <p:transition spd="slow" p14:dur="25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976" y="1207897"/>
            <a:ext cx="7502016" cy="3605405"/>
          </a:xfrm>
        </p:spPr>
        <p:txBody>
          <a:bodyPr anchor="t">
            <a:normAutofit/>
          </a:bodyPr>
          <a:lstStyle/>
          <a:p>
            <a:r>
              <a:rPr lang="en-US" sz="6600" dirty="0"/>
              <a:t>Business continuity for the digital business</a:t>
            </a:r>
          </a:p>
        </p:txBody>
      </p:sp>
    </p:spTree>
    <p:extLst>
      <p:ext uri="{BB962C8B-B14F-4D97-AF65-F5344CB8AC3E}">
        <p14:creationId xmlns:p14="http://schemas.microsoft.com/office/powerpoint/2010/main" val="109089136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b="718"/>
          <a:stretch/>
        </p:blipFill>
        <p:spPr>
          <a:xfrm>
            <a:off x="434975" y="2833646"/>
            <a:ext cx="3193919" cy="2881686"/>
          </a:xfrm>
          <a:prstGeom prst="rect">
            <a:avLst/>
          </a:prstGeom>
          <a:ln>
            <a:solidFill>
              <a:schemeClr val="bg1">
                <a:lumMod val="85000"/>
              </a:schemeClr>
            </a:solidFill>
          </a:ln>
        </p:spPr>
      </p:pic>
      <p:pic>
        <p:nvPicPr>
          <p:cNvPr id="12" name="Picture 11"/>
          <p:cNvPicPr>
            <a:picLocks noChangeAspect="1"/>
          </p:cNvPicPr>
          <p:nvPr/>
        </p:nvPicPr>
        <p:blipFill rotWithShape="1">
          <a:blip r:embed="rId4"/>
          <a:srcRect l="9318" r="6131"/>
          <a:stretch/>
        </p:blipFill>
        <p:spPr>
          <a:xfrm>
            <a:off x="4386949" y="2835488"/>
            <a:ext cx="3254717" cy="2880010"/>
          </a:xfrm>
          <a:prstGeom prst="rect">
            <a:avLst/>
          </a:prstGeom>
        </p:spPr>
      </p:pic>
      <p:grpSp>
        <p:nvGrpSpPr>
          <p:cNvPr id="13" name="Group 12">
            <a:extLst>
              <a:ext uri="{FF2B5EF4-FFF2-40B4-BE49-F238E27FC236}">
                <a16:creationId xmlns:a16="http://schemas.microsoft.com/office/drawing/2014/main" id="{0AE1F3CF-D803-40E5-B9F6-2D5A5E3E869C}"/>
              </a:ext>
            </a:extLst>
          </p:cNvPr>
          <p:cNvGrpSpPr/>
          <p:nvPr/>
        </p:nvGrpSpPr>
        <p:grpSpPr>
          <a:xfrm>
            <a:off x="8399723" y="2835490"/>
            <a:ext cx="3121718" cy="2880008"/>
            <a:chOff x="8284209" y="2503522"/>
            <a:chExt cx="4152265" cy="3701486"/>
          </a:xfrm>
        </p:grpSpPr>
        <p:pic>
          <p:nvPicPr>
            <p:cNvPr id="5" name="Picture 4"/>
            <p:cNvPicPr>
              <a:picLocks noChangeAspect="1"/>
            </p:cNvPicPr>
            <p:nvPr/>
          </p:nvPicPr>
          <p:blipFill rotWithShape="1">
            <a:blip r:embed="rId5"/>
            <a:srcRect r="14586"/>
            <a:stretch/>
          </p:blipFill>
          <p:spPr>
            <a:xfrm>
              <a:off x="8284209" y="2503522"/>
              <a:ext cx="4152265" cy="3701486"/>
            </a:xfrm>
            <a:prstGeom prst="rect">
              <a:avLst/>
            </a:prstGeom>
            <a:ln>
              <a:solidFill>
                <a:schemeClr val="bg1">
                  <a:lumMod val="85000"/>
                </a:schemeClr>
              </a:solidFill>
            </a:ln>
          </p:spPr>
        </p:pic>
        <p:sp>
          <p:nvSpPr>
            <p:cNvPr id="6" name="Rectangle 5"/>
            <p:cNvSpPr/>
            <p:nvPr/>
          </p:nvSpPr>
          <p:spPr bwMode="auto">
            <a:xfrm>
              <a:off x="8481377" y="3820265"/>
              <a:ext cx="1143000" cy="250937"/>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grpSp>
      <p:sp useBgFill="1">
        <p:nvSpPr>
          <p:cNvPr id="11" name="Rectangle 10">
            <a:extLst>
              <a:ext uri="{FF2B5EF4-FFF2-40B4-BE49-F238E27FC236}">
                <a16:creationId xmlns:a16="http://schemas.microsoft.com/office/drawing/2014/main" id="{9BD491C7-68CF-4375-A9BC-D7CFF593E558}"/>
              </a:ext>
            </a:extLst>
          </p:cNvPr>
          <p:cNvSpPr/>
          <p:nvPr/>
        </p:nvSpPr>
        <p:spPr bwMode="auto">
          <a:xfrm>
            <a:off x="-1" y="0"/>
            <a:ext cx="12436476" cy="264033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9" name="Title 3"/>
          <p:cNvSpPr txBox="1">
            <a:spLocks/>
          </p:cNvSpPr>
          <p:nvPr/>
        </p:nvSpPr>
        <p:spPr>
          <a:xfrm>
            <a:off x="447810" y="1423552"/>
            <a:ext cx="11891653" cy="536575"/>
          </a:xfrm>
          <a:prstGeom prst="rect">
            <a:avLst/>
          </a:prstGeom>
        </p:spPr>
        <p:txBody>
          <a:bodyPr lIns="0"/>
          <a:lstStyle>
            <a:lvl1pPr algn="l" defTabSz="932742" rtl="0" eaLnBrk="1" latinLnBrk="0" hangingPunct="1">
              <a:lnSpc>
                <a:spcPct val="90000"/>
              </a:lnSpc>
              <a:spcBef>
                <a:spcPct val="0"/>
              </a:spcBef>
              <a:buNone/>
              <a:defRPr lang="en-US" sz="4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endParaRPr lang="en-US" sz="2000" spc="0" dirty="0">
              <a:solidFill>
                <a:schemeClr val="tx1"/>
              </a:solidFill>
              <a:cs typeface="Segoe UI Semilight" panose="020B0402040204020203" pitchFamily="34" charset="0"/>
            </a:endParaRPr>
          </a:p>
        </p:txBody>
      </p:sp>
      <p:sp>
        <p:nvSpPr>
          <p:cNvPr id="17" name="Rectangle 16"/>
          <p:cNvSpPr/>
          <p:nvPr/>
        </p:nvSpPr>
        <p:spPr>
          <a:xfrm>
            <a:off x="8399722" y="1975182"/>
            <a:ext cx="4152265" cy="384721"/>
          </a:xfrm>
          <a:prstGeom prst="rect">
            <a:avLst/>
          </a:prstGeom>
        </p:spPr>
        <p:txBody>
          <a:bodyPr wrap="square" lIns="0" rIns="0">
            <a:spAutoFit/>
          </a:bodyPr>
          <a:lstStyle/>
          <a:p>
            <a:pPr marL="28575" defTabSz="932472" fontAlgn="base">
              <a:lnSpc>
                <a:spcPct val="95000"/>
              </a:lnSpc>
              <a:spcBef>
                <a:spcPct val="0"/>
              </a:spcBef>
              <a:spcAft>
                <a:spcPts val="600"/>
              </a:spcAft>
            </a:pPr>
            <a:r>
              <a:rPr lang="en-US" sz="2000" b="1" dirty="0">
                <a:solidFill>
                  <a:schemeClr val="tx2"/>
                </a:solidFill>
                <a:latin typeface="Segoe UI Semibold" panose="020B0702040204020203" pitchFamily="34" charset="0"/>
                <a:cs typeface="Segoe UI Semibold" panose="020B0702040204020203" pitchFamily="34" charset="0"/>
              </a:rPr>
              <a:t>Your IT career</a:t>
            </a:r>
          </a:p>
        </p:txBody>
      </p:sp>
      <p:sp>
        <p:nvSpPr>
          <p:cNvPr id="23" name="Rectangle 22"/>
          <p:cNvSpPr/>
          <p:nvPr/>
        </p:nvSpPr>
        <p:spPr>
          <a:xfrm>
            <a:off x="4386949" y="1975182"/>
            <a:ext cx="2608211" cy="384721"/>
          </a:xfrm>
          <a:prstGeom prst="rect">
            <a:avLst/>
          </a:prstGeom>
        </p:spPr>
        <p:txBody>
          <a:bodyPr wrap="square" lIns="0" rIns="0">
            <a:spAutoFit/>
          </a:bodyPr>
          <a:lstStyle/>
          <a:p>
            <a:pPr marL="28575" defTabSz="932472" fontAlgn="base">
              <a:lnSpc>
                <a:spcPct val="95000"/>
              </a:lnSpc>
              <a:spcBef>
                <a:spcPct val="0"/>
              </a:spcBef>
              <a:spcAft>
                <a:spcPts val="600"/>
              </a:spcAft>
            </a:pPr>
            <a:r>
              <a:rPr lang="en-US" sz="2000" b="1" dirty="0">
                <a:solidFill>
                  <a:schemeClr val="tx2"/>
                </a:solidFill>
                <a:latin typeface="Segoe UI Semibold" panose="020B0702040204020203" pitchFamily="34" charset="0"/>
                <a:cs typeface="Segoe UI Semibold" panose="020B0702040204020203" pitchFamily="34" charset="0"/>
              </a:rPr>
              <a:t>Your brand</a:t>
            </a:r>
          </a:p>
        </p:txBody>
      </p:sp>
      <p:sp>
        <p:nvSpPr>
          <p:cNvPr id="28" name="Rectangle 27"/>
          <p:cNvSpPr/>
          <p:nvPr/>
        </p:nvSpPr>
        <p:spPr>
          <a:xfrm>
            <a:off x="434975" y="1975182"/>
            <a:ext cx="2868295" cy="384721"/>
          </a:xfrm>
          <a:prstGeom prst="rect">
            <a:avLst/>
          </a:prstGeom>
        </p:spPr>
        <p:txBody>
          <a:bodyPr wrap="square" lIns="0" rIns="0">
            <a:spAutoFit/>
          </a:bodyPr>
          <a:lstStyle/>
          <a:p>
            <a:pPr marL="28575" defTabSz="932472" fontAlgn="base">
              <a:lnSpc>
                <a:spcPct val="95000"/>
              </a:lnSpc>
              <a:spcBef>
                <a:spcPct val="0"/>
              </a:spcBef>
              <a:spcAft>
                <a:spcPts val="600"/>
              </a:spcAft>
            </a:pPr>
            <a:r>
              <a:rPr lang="en-US" sz="2000" b="1" dirty="0">
                <a:solidFill>
                  <a:schemeClr val="tx2"/>
                </a:solidFill>
                <a:latin typeface="Segoe UI Semibold" panose="020B0702040204020203" pitchFamily="34" charset="0"/>
                <a:cs typeface="Segoe UI Semibold" panose="020B0702040204020203" pitchFamily="34" charset="0"/>
              </a:rPr>
              <a:t>The outage itself</a:t>
            </a:r>
          </a:p>
        </p:txBody>
      </p:sp>
      <p:sp>
        <p:nvSpPr>
          <p:cNvPr id="2" name="Title 1">
            <a:extLst>
              <a:ext uri="{FF2B5EF4-FFF2-40B4-BE49-F238E27FC236}">
                <a16:creationId xmlns:a16="http://schemas.microsoft.com/office/drawing/2014/main" id="{A9038D24-34F3-4AD5-BAD0-368CEFAA9A80}"/>
              </a:ext>
            </a:extLst>
          </p:cNvPr>
          <p:cNvSpPr>
            <a:spLocks noGrp="1"/>
          </p:cNvSpPr>
          <p:nvPr>
            <p:ph type="title"/>
          </p:nvPr>
        </p:nvSpPr>
        <p:spPr/>
        <p:txBody>
          <a:bodyPr/>
          <a:lstStyle/>
          <a:p>
            <a:r>
              <a:rPr lang="en-US" dirty="0"/>
              <a:t>The impact of an outage on your digital business</a:t>
            </a:r>
          </a:p>
        </p:txBody>
      </p:sp>
      <p:sp>
        <p:nvSpPr>
          <p:cNvPr id="14" name="Text Placeholder 13">
            <a:extLst>
              <a:ext uri="{FF2B5EF4-FFF2-40B4-BE49-F238E27FC236}">
                <a16:creationId xmlns:a16="http://schemas.microsoft.com/office/drawing/2014/main" id="{3FEB2681-92A7-432B-BC8B-3951C314BF35}"/>
              </a:ext>
            </a:extLst>
          </p:cNvPr>
          <p:cNvSpPr>
            <a:spLocks noGrp="1"/>
          </p:cNvSpPr>
          <p:nvPr>
            <p:ph type="body" sz="quarter" idx="10"/>
          </p:nvPr>
        </p:nvSpPr>
        <p:spPr>
          <a:xfrm>
            <a:off x="434975" y="1000125"/>
            <a:ext cx="11563350" cy="307777"/>
          </a:xfrm>
        </p:spPr>
        <p:txBody>
          <a:bodyPr/>
          <a:lstStyle/>
          <a:p>
            <a:r>
              <a:rPr lang="en-US" dirty="0">
                <a:solidFill>
                  <a:schemeClr val="tx1"/>
                </a:solidFill>
                <a:cs typeface="Segoe UI Semilight" panose="020B0402040204020203" pitchFamily="34" charset="0"/>
              </a:rPr>
              <a:t>Business continuity and data protection are critical</a:t>
            </a:r>
          </a:p>
        </p:txBody>
      </p:sp>
      <p:cxnSp>
        <p:nvCxnSpPr>
          <p:cNvPr id="18" name="Straight Connector 17">
            <a:extLst>
              <a:ext uri="{FF2B5EF4-FFF2-40B4-BE49-F238E27FC236}">
                <a16:creationId xmlns:a16="http://schemas.microsoft.com/office/drawing/2014/main" id="{FDF57973-0CD9-4CB4-99EA-818E7B82DF93}"/>
              </a:ext>
            </a:extLst>
          </p:cNvPr>
          <p:cNvCxnSpPr>
            <a:cxnSpLocks/>
          </p:cNvCxnSpPr>
          <p:nvPr/>
        </p:nvCxnSpPr>
        <p:spPr>
          <a:xfrm>
            <a:off x="447810" y="2480567"/>
            <a:ext cx="1706560" cy="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CEA15D1-3D8E-4D0F-BEFC-B56B8888A99C}"/>
              </a:ext>
            </a:extLst>
          </p:cNvPr>
          <p:cNvCxnSpPr>
            <a:cxnSpLocks/>
          </p:cNvCxnSpPr>
          <p:nvPr/>
        </p:nvCxnSpPr>
        <p:spPr>
          <a:xfrm>
            <a:off x="4386949" y="2480567"/>
            <a:ext cx="1706560" cy="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CCA53BD-BA3E-40EF-9A6A-5D34EC0300C7}"/>
              </a:ext>
            </a:extLst>
          </p:cNvPr>
          <p:cNvCxnSpPr>
            <a:cxnSpLocks/>
          </p:cNvCxnSpPr>
          <p:nvPr/>
        </p:nvCxnSpPr>
        <p:spPr>
          <a:xfrm>
            <a:off x="8399722" y="2480567"/>
            <a:ext cx="1706560" cy="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560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1+#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par>
                                <p:cTn id="12" presetID="2" presetClass="entr" presetSubtype="2" decel="100000" fill="hold" grpId="0" nodeType="withEffect">
                                  <p:stCondLst>
                                    <p:cond delay="250"/>
                                  </p:stCondLst>
                                  <p:childTnLst>
                                    <p:set>
                                      <p:cBhvr>
                                        <p:cTn id="13" dur="1" fill="hold">
                                          <p:stCondLst>
                                            <p:cond delay="0"/>
                                          </p:stCondLst>
                                        </p:cTn>
                                        <p:tgtEl>
                                          <p:spTgt spid="23"/>
                                        </p:tgtEl>
                                        <p:attrNameLst>
                                          <p:attrName>style.visibility</p:attrName>
                                        </p:attrNameLst>
                                      </p:cBhvr>
                                      <p:to>
                                        <p:strVal val="visible"/>
                                      </p:to>
                                    </p:set>
                                    <p:anim calcmode="lin" valueType="num">
                                      <p:cBhvr additive="base">
                                        <p:cTn id="14" dur="500" fill="hold"/>
                                        <p:tgtEl>
                                          <p:spTgt spid="23"/>
                                        </p:tgtEl>
                                        <p:attrNameLst>
                                          <p:attrName>ppt_x</p:attrName>
                                        </p:attrNameLst>
                                      </p:cBhvr>
                                      <p:tavLst>
                                        <p:tav tm="0">
                                          <p:val>
                                            <p:strVal val="1+#ppt_w/2"/>
                                          </p:val>
                                        </p:tav>
                                        <p:tav tm="100000">
                                          <p:val>
                                            <p:strVal val="#ppt_x"/>
                                          </p:val>
                                        </p:tav>
                                      </p:tavLst>
                                    </p:anim>
                                    <p:anim calcmode="lin" valueType="num">
                                      <p:cBhvr additive="base">
                                        <p:cTn id="15" dur="500" fill="hold"/>
                                        <p:tgtEl>
                                          <p:spTgt spid="23"/>
                                        </p:tgtEl>
                                        <p:attrNameLst>
                                          <p:attrName>ppt_y</p:attrName>
                                        </p:attrNameLst>
                                      </p:cBhvr>
                                      <p:tavLst>
                                        <p:tav tm="0">
                                          <p:val>
                                            <p:strVal val="#ppt_y"/>
                                          </p:val>
                                        </p:tav>
                                        <p:tav tm="100000">
                                          <p:val>
                                            <p:strVal val="#ppt_y"/>
                                          </p:val>
                                        </p:tav>
                                      </p:tavLst>
                                    </p:anim>
                                  </p:childTnLst>
                                </p:cTn>
                              </p:par>
                              <p:par>
                                <p:cTn id="16" presetID="2" presetClass="entr" presetSubtype="1" decel="100000" fill="hold" nodeType="withEffect">
                                  <p:stCondLst>
                                    <p:cond delay="25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0-#ppt_h/2"/>
                                          </p:val>
                                        </p:tav>
                                        <p:tav tm="100000">
                                          <p:val>
                                            <p:strVal val="#ppt_y"/>
                                          </p:val>
                                        </p:tav>
                                      </p:tavLst>
                                    </p:anim>
                                  </p:childTnLst>
                                </p:cTn>
                              </p:par>
                              <p:par>
                                <p:cTn id="20" presetID="22" presetClass="entr" presetSubtype="8" fill="hold" nodeType="withEffect">
                                  <p:stCondLst>
                                    <p:cond delay="25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par>
                                <p:cTn id="23" presetID="2" presetClass="entr" presetSubtype="2" decel="100000" fill="hold" grpId="0" nodeType="withEffect">
                                  <p:stCondLst>
                                    <p:cond delay="50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1+#ppt_w/2"/>
                                          </p:val>
                                        </p:tav>
                                        <p:tav tm="100000">
                                          <p:val>
                                            <p:strVal val="#ppt_x"/>
                                          </p:val>
                                        </p:tav>
                                      </p:tavLst>
                                    </p:anim>
                                    <p:anim calcmode="lin" valueType="num">
                                      <p:cBhvr additive="base">
                                        <p:cTn id="26" dur="500" fill="hold"/>
                                        <p:tgtEl>
                                          <p:spTgt spid="17"/>
                                        </p:tgtEl>
                                        <p:attrNameLst>
                                          <p:attrName>ppt_y</p:attrName>
                                        </p:attrNameLst>
                                      </p:cBhvr>
                                      <p:tavLst>
                                        <p:tav tm="0">
                                          <p:val>
                                            <p:strVal val="#ppt_y"/>
                                          </p:val>
                                        </p:tav>
                                        <p:tav tm="100000">
                                          <p:val>
                                            <p:strVal val="#ppt_y"/>
                                          </p:val>
                                        </p:tav>
                                      </p:tavLst>
                                    </p:anim>
                                  </p:childTnLst>
                                </p:cTn>
                              </p:par>
                              <p:par>
                                <p:cTn id="27" presetID="2" presetClass="entr" presetSubtype="1" decel="100000" fill="hold" nodeType="withEffect">
                                  <p:stCondLst>
                                    <p:cond delay="50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0-#ppt_h/2"/>
                                          </p:val>
                                        </p:tav>
                                        <p:tav tm="100000">
                                          <p:val>
                                            <p:strVal val="#ppt_y"/>
                                          </p:val>
                                        </p:tav>
                                      </p:tavLst>
                                    </p:anim>
                                  </p:childTnLst>
                                </p:cTn>
                              </p:par>
                              <p:par>
                                <p:cTn id="31" presetID="22" presetClass="entr" presetSubtype="8" fill="hold" nodeType="withEffect">
                                  <p:stCondLst>
                                    <p:cond delay="50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par>
                                <p:cTn id="34" presetID="2" presetClass="entr" presetSubtype="1" decel="100000" fill="hold" nodeType="withEffect">
                                  <p:stCondLst>
                                    <p:cond delay="75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3"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person, man, wall, building&#10;&#10;Description generated with very high confidence">
            <a:extLst>
              <a:ext uri="{FF2B5EF4-FFF2-40B4-BE49-F238E27FC236}">
                <a16:creationId xmlns:a16="http://schemas.microsoft.com/office/drawing/2014/main" id="{E75963FF-9CAC-4B3C-AF7A-C4DED1CB2AA8}"/>
              </a:ext>
            </a:extLst>
          </p:cNvPr>
          <p:cNvPicPr>
            <a:picLocks noChangeAspect="1"/>
          </p:cNvPicPr>
          <p:nvPr/>
        </p:nvPicPr>
        <p:blipFill rotWithShape="1">
          <a:blip r:embed="rId3"/>
          <a:srcRect l="25725" r="15036"/>
          <a:stretch/>
        </p:blipFill>
        <p:spPr>
          <a:xfrm>
            <a:off x="1461" y="0"/>
            <a:ext cx="6216776" cy="6994525"/>
          </a:xfrm>
          <a:prstGeom prst="rect">
            <a:avLst/>
          </a:prstGeom>
        </p:spPr>
      </p:pic>
      <p:sp>
        <p:nvSpPr>
          <p:cNvPr id="6" name="Rectangle 5">
            <a:extLst>
              <a:ext uri="{FF2B5EF4-FFF2-40B4-BE49-F238E27FC236}">
                <a16:creationId xmlns:a16="http://schemas.microsoft.com/office/drawing/2014/main" id="{A862E598-5489-41D8-BD8D-CA94AF041BB8}"/>
              </a:ext>
            </a:extLst>
          </p:cNvPr>
          <p:cNvSpPr/>
          <p:nvPr/>
        </p:nvSpPr>
        <p:spPr bwMode="auto">
          <a:xfrm>
            <a:off x="0" y="0"/>
            <a:ext cx="6216776" cy="6994525"/>
          </a:xfrm>
          <a:prstGeom prst="rect">
            <a:avLst/>
          </a:prstGeom>
          <a:gradFill>
            <a:gsLst>
              <a:gs pos="11000">
                <a:schemeClr val="tx1">
                  <a:lumMod val="0"/>
                  <a:alpha val="64000"/>
                </a:schemeClr>
              </a:gs>
              <a:gs pos="80000">
                <a:schemeClr val="tx1">
                  <a:lumMod val="0"/>
                  <a:alpha val="0"/>
                </a:schemeClr>
              </a:gs>
            </a:gsLst>
            <a:lin ang="540000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9" name="Title 3"/>
          <p:cNvSpPr txBox="1">
            <a:spLocks/>
          </p:cNvSpPr>
          <p:nvPr/>
        </p:nvSpPr>
        <p:spPr>
          <a:xfrm>
            <a:off x="427039" y="447674"/>
            <a:ext cx="11889564" cy="917575"/>
          </a:xfrm>
          <a:prstGeom prst="rect">
            <a:avLst/>
          </a:prstGeom>
        </p:spPr>
        <p:txBody>
          <a:bodyPr/>
          <a:lstStyle>
            <a:lvl1pPr algn="l" defTabSz="932742" rtl="0" eaLnBrk="1" latinLnBrk="0" hangingPunct="1">
              <a:lnSpc>
                <a:spcPct val="90000"/>
              </a:lnSpc>
              <a:spcBef>
                <a:spcPct val="0"/>
              </a:spcBef>
              <a:buNone/>
              <a:defRPr lang="en-US" sz="4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endParaRPr lang="en-US" dirty="0"/>
          </a:p>
        </p:txBody>
      </p:sp>
      <p:sp>
        <p:nvSpPr>
          <p:cNvPr id="72" name="Title 3"/>
          <p:cNvSpPr txBox="1">
            <a:spLocks/>
          </p:cNvSpPr>
          <p:nvPr/>
        </p:nvSpPr>
        <p:spPr>
          <a:xfrm>
            <a:off x="434975" y="1577374"/>
            <a:ext cx="11891653" cy="536575"/>
          </a:xfrm>
          <a:prstGeom prst="rect">
            <a:avLst/>
          </a:prstGeom>
        </p:spPr>
        <p:txBody>
          <a:bodyPr lIns="0"/>
          <a:lstStyle>
            <a:defPPr>
              <a:defRPr lang="en-US"/>
            </a:defPPr>
            <a:lvl1pPr>
              <a:lnSpc>
                <a:spcPct val="90000"/>
              </a:lnSpc>
              <a:spcBef>
                <a:spcPct val="0"/>
              </a:spcBef>
              <a:buNone/>
              <a:defRPr sz="2000" b="0" cap="none" spc="0" baseline="0">
                <a:ln w="3175">
                  <a:noFill/>
                </a:ln>
                <a:effectLst/>
                <a:latin typeface="+mj-lt"/>
                <a:cs typeface="Segoe UI Semilight" panose="020B0402040204020203" pitchFamily="34" charset="0"/>
              </a:defRPr>
            </a:lvl1pPr>
          </a:lstStyle>
          <a:p>
            <a:endParaRPr lang="en-US" dirty="0"/>
          </a:p>
        </p:txBody>
      </p:sp>
      <p:sp>
        <p:nvSpPr>
          <p:cNvPr id="19" name="TextBox 18"/>
          <p:cNvSpPr txBox="1"/>
          <p:nvPr/>
        </p:nvSpPr>
        <p:spPr>
          <a:xfrm>
            <a:off x="6682504" y="6370435"/>
            <a:ext cx="5634100" cy="591278"/>
          </a:xfrm>
          <a:prstGeom prst="rect">
            <a:avLst/>
          </a:prstGeom>
          <a:noFill/>
        </p:spPr>
        <p:txBody>
          <a:bodyPr wrap="square" lIns="179285" tIns="143428" rIns="179285" bIns="143428" rtlCol="0">
            <a:spAutoFit/>
          </a:bodyPr>
          <a:lstStyle/>
          <a:p>
            <a:r>
              <a:rPr lang="en-US" sz="980" dirty="0"/>
              <a:t>1) </a:t>
            </a:r>
            <a:r>
              <a:rPr lang="en-US" sz="980" dirty="0">
                <a:hlinkClick r:id="rId4"/>
              </a:rPr>
              <a:t>IDC Survey: Downtime Costs Large Companies Billions</a:t>
            </a:r>
            <a:r>
              <a:rPr lang="en-US" sz="980" dirty="0"/>
              <a:t>, Feb. 2015</a:t>
            </a:r>
          </a:p>
          <a:p>
            <a:r>
              <a:rPr lang="en-US" sz="980" dirty="0"/>
              <a:t>2) </a:t>
            </a:r>
            <a:r>
              <a:rPr lang="en-US" sz="980" dirty="0">
                <a:hlinkClick r:id="rId5"/>
              </a:rPr>
              <a:t>One minute of data center downtime costs US$7,900 on average</a:t>
            </a:r>
            <a:r>
              <a:rPr lang="en-US" sz="980" dirty="0"/>
              <a:t>, Dec. 2013</a:t>
            </a:r>
          </a:p>
        </p:txBody>
      </p:sp>
      <p:sp>
        <p:nvSpPr>
          <p:cNvPr id="2" name="Title 1">
            <a:extLst>
              <a:ext uri="{FF2B5EF4-FFF2-40B4-BE49-F238E27FC236}">
                <a16:creationId xmlns:a16="http://schemas.microsoft.com/office/drawing/2014/main" id="{7B7BCEF0-31C0-46B2-96A4-31565E21D71F}"/>
              </a:ext>
            </a:extLst>
          </p:cNvPr>
          <p:cNvSpPr>
            <a:spLocks noGrp="1"/>
          </p:cNvSpPr>
          <p:nvPr>
            <p:ph type="title"/>
          </p:nvPr>
        </p:nvSpPr>
        <p:spPr>
          <a:xfrm>
            <a:off x="434975" y="227014"/>
            <a:ext cx="4239895" cy="773112"/>
          </a:xfrm>
        </p:spPr>
        <p:txBody>
          <a:bodyPr/>
          <a:lstStyle/>
          <a:p>
            <a:r>
              <a:rPr lang="en-US" dirty="0">
                <a:solidFill>
                  <a:schemeClr val="bg1"/>
                </a:solidFill>
              </a:rPr>
              <a:t>Measuring the impact of an outage</a:t>
            </a:r>
          </a:p>
        </p:txBody>
      </p:sp>
      <p:sp>
        <p:nvSpPr>
          <p:cNvPr id="5" name="Text Placeholder 4">
            <a:extLst>
              <a:ext uri="{FF2B5EF4-FFF2-40B4-BE49-F238E27FC236}">
                <a16:creationId xmlns:a16="http://schemas.microsoft.com/office/drawing/2014/main" id="{3B316252-011E-484A-8920-957231E23F6D}"/>
              </a:ext>
            </a:extLst>
          </p:cNvPr>
          <p:cNvSpPr>
            <a:spLocks noGrp="1"/>
          </p:cNvSpPr>
          <p:nvPr>
            <p:ph type="body" sz="quarter" idx="10"/>
          </p:nvPr>
        </p:nvSpPr>
        <p:spPr>
          <a:xfrm>
            <a:off x="6847205" y="466492"/>
            <a:ext cx="4239895" cy="307777"/>
          </a:xfrm>
        </p:spPr>
        <p:txBody>
          <a:bodyPr/>
          <a:lstStyle/>
          <a:p>
            <a:r>
              <a:rPr lang="en-US" dirty="0"/>
              <a:t>Business continuity and data protection threats by the numbers</a:t>
            </a:r>
          </a:p>
        </p:txBody>
      </p:sp>
      <p:grpSp>
        <p:nvGrpSpPr>
          <p:cNvPr id="15" name="Group 14">
            <a:extLst>
              <a:ext uri="{FF2B5EF4-FFF2-40B4-BE49-F238E27FC236}">
                <a16:creationId xmlns:a16="http://schemas.microsoft.com/office/drawing/2014/main" id="{913E4890-3519-4D04-813D-E6D63305282F}"/>
              </a:ext>
            </a:extLst>
          </p:cNvPr>
          <p:cNvGrpSpPr/>
          <p:nvPr/>
        </p:nvGrpSpPr>
        <p:grpSpPr>
          <a:xfrm>
            <a:off x="6856830" y="2802363"/>
            <a:ext cx="3075644" cy="1496500"/>
            <a:chOff x="4386949" y="2475291"/>
            <a:chExt cx="3075644" cy="1496500"/>
          </a:xfrm>
        </p:grpSpPr>
        <p:grpSp>
          <p:nvGrpSpPr>
            <p:cNvPr id="11" name="Group 10"/>
            <p:cNvGrpSpPr/>
            <p:nvPr/>
          </p:nvGrpSpPr>
          <p:grpSpPr>
            <a:xfrm>
              <a:off x="4386949" y="2475291"/>
              <a:ext cx="3075644" cy="1496500"/>
              <a:chOff x="3920061" y="2705310"/>
              <a:chExt cx="2198091" cy="1496500"/>
            </a:xfrm>
          </p:grpSpPr>
          <p:sp>
            <p:nvSpPr>
              <p:cNvPr id="48" name="TextBox 47"/>
              <p:cNvSpPr txBox="1"/>
              <p:nvPr/>
            </p:nvSpPr>
            <p:spPr>
              <a:xfrm>
                <a:off x="3923592" y="2705310"/>
                <a:ext cx="2194560" cy="738664"/>
              </a:xfrm>
              <a:prstGeom prst="rect">
                <a:avLst/>
              </a:prstGeom>
              <a:noFill/>
            </p:spPr>
            <p:txBody>
              <a:bodyPr wrap="square" lIns="0" tIns="146304" rIns="0" bIns="146304" rtlCol="0" anchor="b">
                <a:spAutoFit/>
              </a:bodyPr>
              <a:lstStyle/>
              <a:p>
                <a:pPr>
                  <a:lnSpc>
                    <a:spcPct val="90000"/>
                  </a:lnSpc>
                  <a:spcAft>
                    <a:spcPts val="100"/>
                  </a:spcAft>
                </a:pPr>
                <a:r>
                  <a:rPr lang="en-US" sz="3200" dirty="0">
                    <a:solidFill>
                      <a:schemeClr val="tx2"/>
                    </a:solidFill>
                    <a:latin typeface="Segoe UI Semibold" panose="020B0702040204020203" pitchFamily="34" charset="0"/>
                    <a:cs typeface="Segoe UI Semibold" panose="020B0702040204020203" pitchFamily="34" charset="0"/>
                  </a:rPr>
                  <a:t>$7,900</a:t>
                </a:r>
              </a:p>
            </p:txBody>
          </p:sp>
          <p:sp>
            <p:nvSpPr>
              <p:cNvPr id="52" name="TextBox 51"/>
              <p:cNvSpPr txBox="1"/>
              <p:nvPr/>
            </p:nvSpPr>
            <p:spPr>
              <a:xfrm>
                <a:off x="3920061" y="3518546"/>
                <a:ext cx="2194560" cy="683264"/>
              </a:xfrm>
              <a:prstGeom prst="rect">
                <a:avLst/>
              </a:prstGeom>
              <a:noFill/>
            </p:spPr>
            <p:txBody>
              <a:bodyPr wrap="square" lIns="0" tIns="146304" rIns="0" bIns="146304" rtlCol="0">
                <a:spAutoFit/>
              </a:bodyPr>
              <a:lstStyle/>
              <a:p>
                <a:pPr>
                  <a:lnSpc>
                    <a:spcPct val="90000"/>
                  </a:lnSpc>
                  <a:spcAft>
                    <a:spcPts val="600"/>
                  </a:spcAft>
                </a:pPr>
                <a:r>
                  <a:rPr lang="en-US" sz="1400" dirty="0"/>
                  <a:t>The per-minute cost </a:t>
                </a:r>
                <a:br>
                  <a:rPr lang="en-US" sz="1400" dirty="0"/>
                </a:br>
                <a:r>
                  <a:rPr lang="en-US" sz="1400" dirty="0"/>
                  <a:t>of downtime</a:t>
                </a:r>
                <a:r>
                  <a:rPr lang="en-US" sz="1400" baseline="30000" dirty="0"/>
                  <a:t>2</a:t>
                </a:r>
              </a:p>
            </p:txBody>
          </p:sp>
        </p:grpSp>
        <p:cxnSp>
          <p:nvCxnSpPr>
            <p:cNvPr id="22" name="Straight Connector 21">
              <a:extLst>
                <a:ext uri="{FF2B5EF4-FFF2-40B4-BE49-F238E27FC236}">
                  <a16:creationId xmlns:a16="http://schemas.microsoft.com/office/drawing/2014/main" id="{4B841409-1043-4DBA-A376-B0482EF64726}"/>
                </a:ext>
              </a:extLst>
            </p:cNvPr>
            <p:cNvCxnSpPr>
              <a:cxnSpLocks/>
            </p:cNvCxnSpPr>
            <p:nvPr/>
          </p:nvCxnSpPr>
          <p:spPr>
            <a:xfrm>
              <a:off x="4386949" y="3223517"/>
              <a:ext cx="1706560" cy="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0D2632D4-EDAF-4C44-86BF-8B282655300D}"/>
              </a:ext>
            </a:extLst>
          </p:cNvPr>
          <p:cNvGrpSpPr/>
          <p:nvPr/>
        </p:nvGrpSpPr>
        <p:grpSpPr>
          <a:xfrm>
            <a:off x="6847205" y="4475516"/>
            <a:ext cx="3082799" cy="1690207"/>
            <a:chOff x="8045392" y="2466945"/>
            <a:chExt cx="3082799" cy="1690207"/>
          </a:xfrm>
        </p:grpSpPr>
        <p:grpSp>
          <p:nvGrpSpPr>
            <p:cNvPr id="13" name="Group 12"/>
            <p:cNvGrpSpPr/>
            <p:nvPr/>
          </p:nvGrpSpPr>
          <p:grpSpPr>
            <a:xfrm>
              <a:off x="8045392" y="2466945"/>
              <a:ext cx="3082799" cy="1690207"/>
              <a:chOff x="6742992" y="2696964"/>
              <a:chExt cx="2203205" cy="1690207"/>
            </a:xfrm>
          </p:grpSpPr>
          <p:sp>
            <p:nvSpPr>
              <p:cNvPr id="51" name="TextBox 50"/>
              <p:cNvSpPr txBox="1"/>
              <p:nvPr/>
            </p:nvSpPr>
            <p:spPr>
              <a:xfrm>
                <a:off x="6742992" y="2696964"/>
                <a:ext cx="2194560" cy="738664"/>
              </a:xfrm>
              <a:prstGeom prst="rect">
                <a:avLst/>
              </a:prstGeom>
              <a:noFill/>
            </p:spPr>
            <p:txBody>
              <a:bodyPr wrap="square" lIns="0" tIns="146304" rIns="0" bIns="146304" rtlCol="0" anchor="b">
                <a:spAutoFit/>
              </a:bodyPr>
              <a:lstStyle/>
              <a:p>
                <a:pPr>
                  <a:lnSpc>
                    <a:spcPct val="90000"/>
                  </a:lnSpc>
                  <a:spcAft>
                    <a:spcPts val="100"/>
                  </a:spcAft>
                </a:pPr>
                <a:r>
                  <a:rPr lang="en-US" sz="3200" dirty="0">
                    <a:solidFill>
                      <a:schemeClr val="tx2"/>
                    </a:solidFill>
                    <a:latin typeface="Segoe UI Semibold" panose="020B0702040204020203" pitchFamily="34" charset="0"/>
                    <a:cs typeface="Segoe UI Semibold" panose="020B0702040204020203" pitchFamily="34" charset="0"/>
                  </a:rPr>
                  <a:t>119 minutes</a:t>
                </a:r>
              </a:p>
            </p:txBody>
          </p:sp>
          <p:sp>
            <p:nvSpPr>
              <p:cNvPr id="53" name="TextBox 52"/>
              <p:cNvSpPr txBox="1"/>
              <p:nvPr/>
            </p:nvSpPr>
            <p:spPr>
              <a:xfrm>
                <a:off x="6751637" y="3510008"/>
                <a:ext cx="2194560" cy="877163"/>
              </a:xfrm>
              <a:prstGeom prst="rect">
                <a:avLst/>
              </a:prstGeom>
              <a:noFill/>
            </p:spPr>
            <p:txBody>
              <a:bodyPr wrap="square" lIns="0" tIns="146304" rIns="0" bIns="146304" rtlCol="0">
                <a:spAutoFit/>
              </a:bodyPr>
              <a:lstStyle/>
              <a:p>
                <a:pPr>
                  <a:lnSpc>
                    <a:spcPct val="90000"/>
                  </a:lnSpc>
                  <a:spcAft>
                    <a:spcPts val="600"/>
                  </a:spcAft>
                </a:pPr>
                <a:r>
                  <a:rPr lang="en-US" sz="1400" dirty="0"/>
                  <a:t>Average recovery time </a:t>
                </a:r>
                <a:br>
                  <a:rPr lang="en-US" sz="1400" dirty="0"/>
                </a:br>
                <a:r>
                  <a:rPr lang="en-US" sz="1400" dirty="0"/>
                  <a:t>for datacenter outages </a:t>
                </a:r>
                <a:br>
                  <a:rPr lang="en-US" sz="1400" dirty="0"/>
                </a:br>
                <a:r>
                  <a:rPr lang="en-US" sz="1400" dirty="0"/>
                  <a:t>in minutes</a:t>
                </a:r>
                <a:r>
                  <a:rPr lang="en-US" sz="1400" baseline="30000" dirty="0"/>
                  <a:t>2</a:t>
                </a:r>
              </a:p>
            </p:txBody>
          </p:sp>
        </p:grpSp>
        <p:cxnSp>
          <p:nvCxnSpPr>
            <p:cNvPr id="23" name="Straight Connector 22">
              <a:extLst>
                <a:ext uri="{FF2B5EF4-FFF2-40B4-BE49-F238E27FC236}">
                  <a16:creationId xmlns:a16="http://schemas.microsoft.com/office/drawing/2014/main" id="{003219BC-60BD-441F-B7AD-63FCC1239CE3}"/>
                </a:ext>
              </a:extLst>
            </p:cNvPr>
            <p:cNvCxnSpPr>
              <a:cxnSpLocks/>
            </p:cNvCxnSpPr>
            <p:nvPr/>
          </p:nvCxnSpPr>
          <p:spPr>
            <a:xfrm>
              <a:off x="8045392" y="3223517"/>
              <a:ext cx="1706560" cy="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2CE64BEB-1041-4135-9AE1-3949AD6033CE}"/>
              </a:ext>
            </a:extLst>
          </p:cNvPr>
          <p:cNvGrpSpPr/>
          <p:nvPr/>
        </p:nvGrpSpPr>
        <p:grpSpPr>
          <a:xfrm>
            <a:off x="6847205" y="1218841"/>
            <a:ext cx="3070703" cy="1406822"/>
            <a:chOff x="447810" y="2484853"/>
            <a:chExt cx="3070703" cy="1406822"/>
          </a:xfrm>
        </p:grpSpPr>
        <p:grpSp>
          <p:nvGrpSpPr>
            <p:cNvPr id="10" name="Group 9"/>
            <p:cNvGrpSpPr/>
            <p:nvPr/>
          </p:nvGrpSpPr>
          <p:grpSpPr>
            <a:xfrm>
              <a:off x="447810" y="2484853"/>
              <a:ext cx="3070703" cy="1406822"/>
              <a:chOff x="1104192" y="2714872"/>
              <a:chExt cx="2194560" cy="1406822"/>
            </a:xfrm>
          </p:grpSpPr>
          <p:sp>
            <p:nvSpPr>
              <p:cNvPr id="3" name="TextBox 2"/>
              <p:cNvSpPr txBox="1"/>
              <p:nvPr/>
            </p:nvSpPr>
            <p:spPr>
              <a:xfrm>
                <a:off x="1104192" y="2714872"/>
                <a:ext cx="2194560" cy="738664"/>
              </a:xfrm>
              <a:prstGeom prst="rect">
                <a:avLst/>
              </a:prstGeom>
              <a:noFill/>
            </p:spPr>
            <p:txBody>
              <a:bodyPr wrap="square" lIns="0" tIns="146304" rIns="0" bIns="146304" rtlCol="0" anchor="b">
                <a:spAutoFit/>
              </a:bodyPr>
              <a:lstStyle/>
              <a:p>
                <a:pPr>
                  <a:lnSpc>
                    <a:spcPct val="90000"/>
                  </a:lnSpc>
                  <a:spcAft>
                    <a:spcPts val="100"/>
                  </a:spcAft>
                </a:pPr>
                <a:r>
                  <a:rPr lang="en-US" sz="3200" dirty="0">
                    <a:solidFill>
                      <a:schemeClr val="tx2"/>
                    </a:solidFill>
                    <a:latin typeface="Segoe UI Semibold" panose="020B0702040204020203" pitchFamily="34" charset="0"/>
                    <a:cs typeface="Segoe UI Semibold" panose="020B0702040204020203" pitchFamily="34" charset="0"/>
                  </a:rPr>
                  <a:t>$1.25–2.5B</a:t>
                </a:r>
              </a:p>
            </p:txBody>
          </p:sp>
          <p:sp>
            <p:nvSpPr>
              <p:cNvPr id="4" name="TextBox 3"/>
              <p:cNvSpPr txBox="1"/>
              <p:nvPr/>
            </p:nvSpPr>
            <p:spPr>
              <a:xfrm>
                <a:off x="1104193" y="3549256"/>
                <a:ext cx="1566943" cy="572438"/>
              </a:xfrm>
              <a:prstGeom prst="rect">
                <a:avLst/>
              </a:prstGeom>
            </p:spPr>
            <p:txBody>
              <a:bodyPr wrap="square" lIns="0" tIns="91427" rIns="0" bIns="91427">
                <a:spAutoFit/>
              </a:bodyPr>
              <a:lstStyle>
                <a:defPPr>
                  <a:defRPr lang="en-US"/>
                </a:defPPr>
                <a:lvl1pPr lvl="0" indent="0" defTabSz="931684" fontAlgn="base">
                  <a:lnSpc>
                    <a:spcPct val="90000"/>
                  </a:lnSpc>
                  <a:spcBef>
                    <a:spcPct val="20000"/>
                  </a:spcBef>
                  <a:spcAft>
                    <a:spcPct val="0"/>
                  </a:spcAft>
                  <a:buSzPct val="90000"/>
                  <a:buFontTx/>
                  <a:buNone/>
                  <a:defRPr sz="1400" baseline="0">
                    <a:latin typeface="Segoe UI" panose="020B0502040204020203" pitchFamily="34" charset="0"/>
                    <a:ea typeface="ＭＳ Ｐゴシック" charset="0"/>
                    <a:cs typeface="Segoe UI" panose="020B0502040204020203" pitchFamily="34" charset="0"/>
                  </a:defRPr>
                </a:lvl1pPr>
                <a:lvl2pPr marL="336145" indent="0" defTabSz="913505" fontAlgn="base">
                  <a:lnSpc>
                    <a:spcPct val="90000"/>
                  </a:lnSpc>
                  <a:spcBef>
                    <a:spcPct val="20000"/>
                  </a:spcBef>
                  <a:spcAft>
                    <a:spcPct val="0"/>
                  </a:spcAft>
                  <a:buSzPct val="90000"/>
                  <a:buFontTx/>
                  <a:buNone/>
                  <a:defRPr sz="1400">
                    <a:solidFill>
                      <a:schemeClr val="tx2"/>
                    </a:solidFill>
                    <a:ea typeface="ＭＳ Ｐゴシック" charset="0"/>
                  </a:defRPr>
                </a:lvl2pPr>
                <a:lvl3pPr marL="560241" indent="0" defTabSz="913505" fontAlgn="base">
                  <a:lnSpc>
                    <a:spcPct val="90000"/>
                  </a:lnSpc>
                  <a:spcBef>
                    <a:spcPct val="20000"/>
                  </a:spcBef>
                  <a:spcAft>
                    <a:spcPct val="0"/>
                  </a:spcAft>
                  <a:buSzPct val="90000"/>
                  <a:buFontTx/>
                  <a:buNone/>
                  <a:defRPr sz="1400">
                    <a:solidFill>
                      <a:schemeClr val="tx2"/>
                    </a:solidFill>
                    <a:ea typeface="ＭＳ Ｐゴシック" charset="0"/>
                  </a:defRPr>
                </a:lvl3pPr>
                <a:lvl4pPr marL="784338" indent="0" defTabSz="913505" fontAlgn="base">
                  <a:lnSpc>
                    <a:spcPct val="90000"/>
                  </a:lnSpc>
                  <a:spcBef>
                    <a:spcPct val="20000"/>
                  </a:spcBef>
                  <a:spcAft>
                    <a:spcPct val="0"/>
                  </a:spcAft>
                  <a:buSzPct val="90000"/>
                  <a:buFontTx/>
                  <a:buNone/>
                  <a:defRPr sz="1400">
                    <a:solidFill>
                      <a:schemeClr val="tx2"/>
                    </a:solidFill>
                    <a:ea typeface="ＭＳ Ｐゴシック" charset="0"/>
                  </a:defRPr>
                </a:lvl4pPr>
                <a:lvl5pPr marL="1008434" indent="0" defTabSz="913505" fontAlgn="base">
                  <a:lnSpc>
                    <a:spcPct val="90000"/>
                  </a:lnSpc>
                  <a:spcBef>
                    <a:spcPct val="20000"/>
                  </a:spcBef>
                  <a:spcAft>
                    <a:spcPct val="0"/>
                  </a:spcAft>
                  <a:buSzPct val="90000"/>
                  <a:buFontTx/>
                  <a:buNone/>
                  <a:defRPr sz="1400">
                    <a:solidFill>
                      <a:schemeClr val="tx2"/>
                    </a:solidFill>
                    <a:ea typeface="ＭＳ Ｐゴシック" charset="0"/>
                  </a:defRPr>
                </a:lvl5pPr>
                <a:lvl6pPr marL="2514931" indent="-228632" defTabSz="914523">
                  <a:spcBef>
                    <a:spcPct val="20000"/>
                  </a:spcBef>
                  <a:buFont typeface="Arial" pitchFamily="34" charset="0"/>
                  <a:buChar char="•"/>
                  <a:defRPr sz="1960"/>
                </a:lvl6pPr>
                <a:lvl7pPr marL="2972195" indent="-228632" defTabSz="914523">
                  <a:spcBef>
                    <a:spcPct val="20000"/>
                  </a:spcBef>
                  <a:buFont typeface="Arial" pitchFamily="34" charset="0"/>
                  <a:buChar char="•"/>
                  <a:defRPr sz="1960"/>
                </a:lvl7pPr>
                <a:lvl8pPr marL="3429454" indent="-228632" defTabSz="914523">
                  <a:spcBef>
                    <a:spcPct val="20000"/>
                  </a:spcBef>
                  <a:buFont typeface="Arial" pitchFamily="34" charset="0"/>
                  <a:buChar char="•"/>
                  <a:defRPr sz="1960"/>
                </a:lvl8pPr>
                <a:lvl9pPr marL="3886718" indent="-228632" defTabSz="914523">
                  <a:spcBef>
                    <a:spcPct val="20000"/>
                  </a:spcBef>
                  <a:buFont typeface="Arial" pitchFamily="34" charset="0"/>
                  <a:buChar char="•"/>
                  <a:defRPr sz="1960"/>
                </a:lvl9pPr>
              </a:lstStyle>
              <a:p>
                <a:r>
                  <a:rPr lang="en-US" dirty="0"/>
                  <a:t>Total cost of unplanned application downtime</a:t>
                </a:r>
                <a:r>
                  <a:rPr lang="en-US" baseline="30000" dirty="0">
                    <a:latin typeface="+mn-lt"/>
                    <a:ea typeface="+mn-ea"/>
                    <a:cs typeface="+mn-cs"/>
                  </a:rPr>
                  <a:t>1</a:t>
                </a:r>
              </a:p>
            </p:txBody>
          </p:sp>
        </p:grpSp>
        <p:cxnSp>
          <p:nvCxnSpPr>
            <p:cNvPr id="24" name="Straight Connector 23">
              <a:extLst>
                <a:ext uri="{FF2B5EF4-FFF2-40B4-BE49-F238E27FC236}">
                  <a16:creationId xmlns:a16="http://schemas.microsoft.com/office/drawing/2014/main" id="{C1342A25-A7F2-4E03-950B-E67E61CC924E}"/>
                </a:ext>
              </a:extLst>
            </p:cNvPr>
            <p:cNvCxnSpPr>
              <a:cxnSpLocks/>
            </p:cNvCxnSpPr>
            <p:nvPr/>
          </p:nvCxnSpPr>
          <p:spPr>
            <a:xfrm>
              <a:off x="447810" y="3223517"/>
              <a:ext cx="1706560" cy="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38336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75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35" presetClass="path" presetSubtype="0" accel="100000" autoRev="1" fill="hold" nodeType="withEffect">
                                  <p:stCondLst>
                                    <p:cond delay="0"/>
                                  </p:stCondLst>
                                  <p:childTnLst>
                                    <p:animMotion origin="layout" path="M -3.23972E-6 3.71312E-6 L -0.0471 3.71312E-6 " pathEditMode="relative" rAng="0" ptsTypes="AA">
                                      <p:cBhvr>
                                        <p:cTn id="9" dur="750" fill="hold"/>
                                        <p:tgtEl>
                                          <p:spTgt spid="8"/>
                                        </p:tgtEl>
                                        <p:attrNameLst>
                                          <p:attrName>ppt_x</p:attrName>
                                          <p:attrName>ppt_y</p:attrName>
                                        </p:attrNameLst>
                                      </p:cBhvr>
                                      <p:rCtr x="-2362" y="0"/>
                                    </p:animMotion>
                                  </p:childTnLst>
                                </p:cTn>
                              </p:par>
                              <p:par>
                                <p:cTn id="10" presetID="10" presetClass="entr" presetSubtype="0" fill="hold" nodeType="withEffect">
                                  <p:stCondLst>
                                    <p:cond delay="100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35" presetClass="path" presetSubtype="0" accel="100000" autoRev="1" fill="hold" nodeType="withEffect">
                                  <p:stCondLst>
                                    <p:cond delay="250"/>
                                  </p:stCondLst>
                                  <p:childTnLst>
                                    <p:animMotion origin="layout" path="M -4.98851E-6 0 L -0.0471 0 " pathEditMode="relative" rAng="0" ptsTypes="AA">
                                      <p:cBhvr>
                                        <p:cTn id="14" dur="750" fill="hold"/>
                                        <p:tgtEl>
                                          <p:spTgt spid="15"/>
                                        </p:tgtEl>
                                        <p:attrNameLst>
                                          <p:attrName>ppt_x</p:attrName>
                                          <p:attrName>ppt_y</p:attrName>
                                        </p:attrNameLst>
                                      </p:cBhvr>
                                      <p:rCtr x="-2362" y="0"/>
                                    </p:animMotion>
                                  </p:childTnLst>
                                </p:cTn>
                              </p:par>
                              <p:par>
                                <p:cTn id="15" presetID="10" presetClass="entr" presetSubtype="0" fill="hold" nodeType="withEffect">
                                  <p:stCondLst>
                                    <p:cond delay="125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35" presetClass="path" presetSubtype="0" accel="100000" autoRev="1" fill="hold" nodeType="withEffect">
                                  <p:stCondLst>
                                    <p:cond delay="500"/>
                                  </p:stCondLst>
                                  <p:childTnLst>
                                    <p:animMotion origin="layout" path="M 2.78019E-6 -4.75715E-6 L -0.04711 -4.75715E-6 " pathEditMode="relative" rAng="0" ptsTypes="AA">
                                      <p:cBhvr>
                                        <p:cTn id="19" dur="750" fill="hold"/>
                                        <p:tgtEl>
                                          <p:spTgt spid="14"/>
                                        </p:tgtEl>
                                        <p:attrNameLst>
                                          <p:attrName>ppt_x</p:attrName>
                                          <p:attrName>ppt_y</p:attrName>
                                        </p:attrNameLst>
                                      </p:cBhvr>
                                      <p:rCtr x="-236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BD7874D7-95CA-4B2C-B323-6BB8415B7402}"/>
              </a:ext>
            </a:extLst>
          </p:cNvPr>
          <p:cNvGrpSpPr/>
          <p:nvPr/>
        </p:nvGrpSpPr>
        <p:grpSpPr>
          <a:xfrm>
            <a:off x="4398934" y="2580368"/>
            <a:ext cx="477818" cy="468183"/>
            <a:chOff x="4515571" y="2610010"/>
            <a:chExt cx="477818" cy="468183"/>
          </a:xfrm>
          <a:solidFill>
            <a:schemeClr val="bg1"/>
          </a:solidFill>
        </p:grpSpPr>
        <p:sp>
          <p:nvSpPr>
            <p:cNvPr id="23" name="Rectangle 22">
              <a:extLst>
                <a:ext uri="{FF2B5EF4-FFF2-40B4-BE49-F238E27FC236}">
                  <a16:creationId xmlns:a16="http://schemas.microsoft.com/office/drawing/2014/main" id="{8606475B-7FD5-47BC-9BBA-CE09C066CC90}"/>
                </a:ext>
              </a:extLst>
            </p:cNvPr>
            <p:cNvSpPr/>
            <p:nvPr/>
          </p:nvSpPr>
          <p:spPr bwMode="auto">
            <a:xfrm>
              <a:off x="4568282" y="2656200"/>
              <a:ext cx="379701" cy="379701"/>
            </a:xfrm>
            <a:prstGeom prst="rect">
              <a:avLst/>
            </a:prstGeom>
            <a:grpFill/>
            <a:ln w="19050" cap="sq">
              <a:solidFill>
                <a:schemeClr val="tx1"/>
              </a:solidFill>
              <a:miter lim="800000"/>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cs typeface="Segoe UI" pitchFamily="34" charset="0"/>
              </a:endParaRPr>
            </a:p>
          </p:txBody>
        </p:sp>
        <p:sp>
          <p:nvSpPr>
            <p:cNvPr id="25" name="Rectangle 24">
              <a:extLst>
                <a:ext uri="{FF2B5EF4-FFF2-40B4-BE49-F238E27FC236}">
                  <a16:creationId xmlns:a16="http://schemas.microsoft.com/office/drawing/2014/main" id="{F10599A6-DC3E-419A-AB20-F2085760F206}"/>
                </a:ext>
              </a:extLst>
            </p:cNvPr>
            <p:cNvSpPr/>
            <p:nvPr/>
          </p:nvSpPr>
          <p:spPr bwMode="auto">
            <a:xfrm>
              <a:off x="4515571" y="2610010"/>
              <a:ext cx="90812" cy="90812"/>
            </a:xfrm>
            <a:prstGeom prst="rect">
              <a:avLst/>
            </a:prstGeom>
            <a:grpFill/>
            <a:ln w="19050" cap="sq">
              <a:solidFill>
                <a:schemeClr val="tx1"/>
              </a:solidFill>
              <a:miter lim="800000"/>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cs typeface="Segoe UI" pitchFamily="34" charset="0"/>
              </a:endParaRPr>
            </a:p>
          </p:txBody>
        </p:sp>
        <p:sp>
          <p:nvSpPr>
            <p:cNvPr id="27" name="Rectangle 26">
              <a:extLst>
                <a:ext uri="{FF2B5EF4-FFF2-40B4-BE49-F238E27FC236}">
                  <a16:creationId xmlns:a16="http://schemas.microsoft.com/office/drawing/2014/main" id="{63BF0885-D78A-40E8-9FFC-43CFAC04334A}"/>
                </a:ext>
              </a:extLst>
            </p:cNvPr>
            <p:cNvSpPr/>
            <p:nvPr/>
          </p:nvSpPr>
          <p:spPr bwMode="auto">
            <a:xfrm>
              <a:off x="4902577" y="2610010"/>
              <a:ext cx="90812" cy="90812"/>
            </a:xfrm>
            <a:prstGeom prst="rect">
              <a:avLst/>
            </a:prstGeom>
            <a:grpFill/>
            <a:ln w="19050" cap="sq">
              <a:solidFill>
                <a:schemeClr val="tx1"/>
              </a:solidFill>
              <a:miter lim="800000"/>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cs typeface="Segoe UI" pitchFamily="34" charset="0"/>
              </a:endParaRPr>
            </a:p>
          </p:txBody>
        </p:sp>
        <p:sp>
          <p:nvSpPr>
            <p:cNvPr id="28" name="Rectangle 27">
              <a:extLst>
                <a:ext uri="{FF2B5EF4-FFF2-40B4-BE49-F238E27FC236}">
                  <a16:creationId xmlns:a16="http://schemas.microsoft.com/office/drawing/2014/main" id="{43896A98-C421-47BE-A9C2-11EC1C4A691D}"/>
                </a:ext>
              </a:extLst>
            </p:cNvPr>
            <p:cNvSpPr/>
            <p:nvPr/>
          </p:nvSpPr>
          <p:spPr bwMode="auto">
            <a:xfrm>
              <a:off x="4515571" y="2987381"/>
              <a:ext cx="90812" cy="90812"/>
            </a:xfrm>
            <a:prstGeom prst="rect">
              <a:avLst/>
            </a:prstGeom>
            <a:grpFill/>
            <a:ln w="19050" cap="sq">
              <a:solidFill>
                <a:schemeClr val="tx1"/>
              </a:solidFill>
              <a:miter lim="800000"/>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cs typeface="Segoe UI" pitchFamily="34" charset="0"/>
              </a:endParaRPr>
            </a:p>
          </p:txBody>
        </p:sp>
        <p:sp>
          <p:nvSpPr>
            <p:cNvPr id="31" name="Rectangle 30">
              <a:extLst>
                <a:ext uri="{FF2B5EF4-FFF2-40B4-BE49-F238E27FC236}">
                  <a16:creationId xmlns:a16="http://schemas.microsoft.com/office/drawing/2014/main" id="{4CA55E89-1035-46DA-BD79-4E57837EA1F6}"/>
                </a:ext>
              </a:extLst>
            </p:cNvPr>
            <p:cNvSpPr/>
            <p:nvPr/>
          </p:nvSpPr>
          <p:spPr bwMode="auto">
            <a:xfrm>
              <a:off x="4902577" y="2987381"/>
              <a:ext cx="90812" cy="90812"/>
            </a:xfrm>
            <a:prstGeom prst="rect">
              <a:avLst/>
            </a:prstGeom>
            <a:grpFill/>
            <a:ln w="19050" cap="sq">
              <a:solidFill>
                <a:schemeClr val="tx1"/>
              </a:solidFill>
              <a:miter lim="800000"/>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cs typeface="Segoe UI" pitchFamily="34" charset="0"/>
              </a:endParaRPr>
            </a:p>
          </p:txBody>
        </p:sp>
      </p:grpSp>
      <p:sp useBgFill="1">
        <p:nvSpPr>
          <p:cNvPr id="4" name="Rectangle 3">
            <a:extLst>
              <a:ext uri="{FF2B5EF4-FFF2-40B4-BE49-F238E27FC236}">
                <a16:creationId xmlns:a16="http://schemas.microsoft.com/office/drawing/2014/main" id="{D099E079-9F79-4ABB-9BE7-84FAE07925EB}"/>
              </a:ext>
            </a:extLst>
          </p:cNvPr>
          <p:cNvSpPr/>
          <p:nvPr/>
        </p:nvSpPr>
        <p:spPr bwMode="auto">
          <a:xfrm>
            <a:off x="4372275" y="2457079"/>
            <a:ext cx="670223" cy="670223"/>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2" name="Title 3"/>
          <p:cNvSpPr txBox="1">
            <a:spLocks/>
          </p:cNvSpPr>
          <p:nvPr/>
        </p:nvSpPr>
        <p:spPr>
          <a:xfrm>
            <a:off x="427039" y="447674"/>
            <a:ext cx="11889564" cy="917575"/>
          </a:xfrm>
          <a:prstGeom prst="rect">
            <a:avLst/>
          </a:prstGeom>
        </p:spPr>
        <p:txBody>
          <a:bodyPr/>
          <a:lstStyle>
            <a:lvl1pPr algn="l" defTabSz="932742" rtl="0" eaLnBrk="1" latinLnBrk="0" hangingPunct="1">
              <a:lnSpc>
                <a:spcPct val="90000"/>
              </a:lnSpc>
              <a:spcBef>
                <a:spcPct val="0"/>
              </a:spcBef>
              <a:buNone/>
              <a:defRPr lang="en-US" sz="4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endParaRPr lang="en-US" dirty="0"/>
          </a:p>
        </p:txBody>
      </p:sp>
      <p:sp>
        <p:nvSpPr>
          <p:cNvPr id="52" name="Title 3"/>
          <p:cNvSpPr txBox="1">
            <a:spLocks/>
          </p:cNvSpPr>
          <p:nvPr/>
        </p:nvSpPr>
        <p:spPr>
          <a:xfrm>
            <a:off x="424950" y="1868849"/>
            <a:ext cx="11891653" cy="536575"/>
          </a:xfrm>
          <a:prstGeom prst="rect">
            <a:avLst/>
          </a:prstGeom>
        </p:spPr>
        <p:txBody>
          <a:bodyPr/>
          <a:lstStyle>
            <a:lvl1pPr algn="l" defTabSz="932742" rtl="0" eaLnBrk="1" latinLnBrk="0" hangingPunct="1">
              <a:lnSpc>
                <a:spcPct val="90000"/>
              </a:lnSpc>
              <a:spcBef>
                <a:spcPct val="0"/>
              </a:spcBef>
              <a:buNone/>
              <a:defRPr lang="en-US" sz="4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endParaRPr lang="en-US" sz="2000" spc="0" dirty="0">
              <a:solidFill>
                <a:schemeClr val="tx2"/>
              </a:solidFill>
              <a:latin typeface="+mn-lt"/>
              <a:cs typeface="Segoe UI Semilight" panose="020B0402040204020203" pitchFamily="34" charset="0"/>
            </a:endParaRPr>
          </a:p>
        </p:txBody>
      </p:sp>
      <p:sp>
        <p:nvSpPr>
          <p:cNvPr id="33" name="Text Placeholder 22"/>
          <p:cNvSpPr txBox="1">
            <a:spLocks/>
          </p:cNvSpPr>
          <p:nvPr/>
        </p:nvSpPr>
        <p:spPr>
          <a:xfrm>
            <a:off x="466101" y="4060394"/>
            <a:ext cx="1551418" cy="852515"/>
          </a:xfrm>
          <a:prstGeom prst="rect">
            <a:avLst/>
          </a:prstGeom>
        </p:spPr>
        <p:txBody>
          <a:bodyPr wrap="square" lIns="0" tIns="91427" rIns="0" bIns="91427">
            <a:spAutoFit/>
          </a:bodyPr>
          <a:lstStyle>
            <a:defPPr>
              <a:defRPr lang="en-US"/>
            </a:defPPr>
            <a:lvl1pPr lvl="0" indent="0" algn="ctr" defTabSz="913505" fontAlgn="base">
              <a:lnSpc>
                <a:spcPct val="90000"/>
              </a:lnSpc>
              <a:spcBef>
                <a:spcPct val="20000"/>
              </a:spcBef>
              <a:spcAft>
                <a:spcPct val="0"/>
              </a:spcAft>
              <a:buSzPct val="90000"/>
              <a:buFontTx/>
              <a:buNone/>
              <a:defRPr baseline="0">
                <a:solidFill>
                  <a:srgbClr val="505050"/>
                </a:solidFill>
                <a:latin typeface="Segoe UI Semibold" panose="020B0702040204020203" pitchFamily="34" charset="0"/>
                <a:ea typeface="ＭＳ Ｐゴシック" charset="0"/>
                <a:cs typeface="Segoe UI Semibold" panose="020B0702040204020203" pitchFamily="34" charset="0"/>
              </a:defRPr>
            </a:lvl1pPr>
            <a:lvl2pPr marL="336145" indent="0" defTabSz="913505" fontAlgn="base">
              <a:lnSpc>
                <a:spcPct val="90000"/>
              </a:lnSpc>
              <a:spcBef>
                <a:spcPct val="20000"/>
              </a:spcBef>
              <a:spcAft>
                <a:spcPct val="0"/>
              </a:spcAft>
              <a:buSzPct val="90000"/>
              <a:buFontTx/>
              <a:buNone/>
              <a:defRPr sz="1400">
                <a:solidFill>
                  <a:schemeClr val="tx2"/>
                </a:solidFill>
                <a:ea typeface="ＭＳ Ｐゴシック" charset="0"/>
              </a:defRPr>
            </a:lvl2pPr>
            <a:lvl3pPr marL="560241" indent="0" defTabSz="913505" fontAlgn="base">
              <a:lnSpc>
                <a:spcPct val="90000"/>
              </a:lnSpc>
              <a:spcBef>
                <a:spcPct val="20000"/>
              </a:spcBef>
              <a:spcAft>
                <a:spcPct val="0"/>
              </a:spcAft>
              <a:buSzPct val="90000"/>
              <a:buFontTx/>
              <a:buNone/>
              <a:defRPr sz="1400">
                <a:solidFill>
                  <a:schemeClr val="tx2"/>
                </a:solidFill>
                <a:ea typeface="ＭＳ Ｐゴシック" charset="0"/>
              </a:defRPr>
            </a:lvl3pPr>
            <a:lvl4pPr marL="784338" indent="0" defTabSz="913505" fontAlgn="base">
              <a:lnSpc>
                <a:spcPct val="90000"/>
              </a:lnSpc>
              <a:spcBef>
                <a:spcPct val="20000"/>
              </a:spcBef>
              <a:spcAft>
                <a:spcPct val="0"/>
              </a:spcAft>
              <a:buSzPct val="90000"/>
              <a:buFontTx/>
              <a:buNone/>
              <a:defRPr sz="1400">
                <a:solidFill>
                  <a:schemeClr val="tx2"/>
                </a:solidFill>
                <a:ea typeface="ＭＳ Ｐゴシック" charset="0"/>
              </a:defRPr>
            </a:lvl4pPr>
            <a:lvl5pPr marL="1008434" indent="0" defTabSz="913505" fontAlgn="base">
              <a:lnSpc>
                <a:spcPct val="90000"/>
              </a:lnSpc>
              <a:spcBef>
                <a:spcPct val="20000"/>
              </a:spcBef>
              <a:spcAft>
                <a:spcPct val="0"/>
              </a:spcAft>
              <a:buSzPct val="90000"/>
              <a:buFontTx/>
              <a:buNone/>
              <a:defRPr sz="1400">
                <a:solidFill>
                  <a:schemeClr val="tx2"/>
                </a:solidFill>
                <a:ea typeface="ＭＳ Ｐゴシック" charset="0"/>
              </a:defRPr>
            </a:lvl5pPr>
            <a:lvl6pPr marL="2514931" indent="-228632" defTabSz="914523">
              <a:spcBef>
                <a:spcPct val="20000"/>
              </a:spcBef>
              <a:buFont typeface="Arial" pitchFamily="34" charset="0"/>
              <a:buChar char="•"/>
              <a:defRPr sz="1960"/>
            </a:lvl6pPr>
            <a:lvl7pPr marL="2972195" indent="-228632" defTabSz="914523">
              <a:spcBef>
                <a:spcPct val="20000"/>
              </a:spcBef>
              <a:buFont typeface="Arial" pitchFamily="34" charset="0"/>
              <a:buChar char="•"/>
              <a:defRPr sz="1960"/>
            </a:lvl7pPr>
            <a:lvl8pPr marL="3429454" indent="-228632" defTabSz="914523">
              <a:spcBef>
                <a:spcPct val="20000"/>
              </a:spcBef>
              <a:buFont typeface="Arial" pitchFamily="34" charset="0"/>
              <a:buChar char="•"/>
              <a:defRPr sz="1960"/>
            </a:lvl8pPr>
            <a:lvl9pPr marL="3886718" indent="-228632" defTabSz="914523">
              <a:spcBef>
                <a:spcPct val="20000"/>
              </a:spcBef>
              <a:buFont typeface="Arial" pitchFamily="34" charset="0"/>
              <a:buChar char="•"/>
              <a:defRPr sz="1960"/>
            </a:lvl9pPr>
          </a:lstStyle>
          <a:p>
            <a:pPr algn="l" defTabSz="931684"/>
            <a:r>
              <a:rPr lang="en-US" sz="1400" dirty="0">
                <a:solidFill>
                  <a:schemeClr val="tx1"/>
                </a:solidFill>
                <a:latin typeface="Segoe UI" panose="020B0502040204020203" pitchFamily="34" charset="0"/>
                <a:cs typeface="Segoe UI" panose="020B0502040204020203" pitchFamily="34" charset="0"/>
              </a:rPr>
              <a:t>Datacenter cost</a:t>
            </a:r>
          </a:p>
          <a:p>
            <a:pPr algn="l" defTabSz="931684"/>
            <a:r>
              <a:rPr lang="en-US" sz="1400" dirty="0">
                <a:solidFill>
                  <a:schemeClr val="tx1"/>
                </a:solidFill>
                <a:latin typeface="Segoe UI" panose="020B0502040204020203" pitchFamily="34" charset="0"/>
                <a:cs typeface="Segoe UI" panose="020B0502040204020203" pitchFamily="34" charset="0"/>
              </a:rPr>
              <a:t>Resource cost</a:t>
            </a:r>
          </a:p>
          <a:p>
            <a:pPr algn="l" defTabSz="931684"/>
            <a:r>
              <a:rPr lang="en-US" sz="1400" dirty="0">
                <a:solidFill>
                  <a:schemeClr val="tx1"/>
                </a:solidFill>
                <a:latin typeface="Segoe UI" panose="020B0502040204020203" pitchFamily="34" charset="0"/>
                <a:cs typeface="Segoe UI" panose="020B0502040204020203" pitchFamily="34" charset="0"/>
              </a:rPr>
              <a:t>Hardware cost</a:t>
            </a:r>
          </a:p>
        </p:txBody>
      </p:sp>
      <p:sp>
        <p:nvSpPr>
          <p:cNvPr id="34" name="Text Placeholder 22"/>
          <p:cNvSpPr txBox="1">
            <a:spLocks/>
          </p:cNvSpPr>
          <p:nvPr/>
        </p:nvSpPr>
        <p:spPr>
          <a:xfrm>
            <a:off x="4384451" y="4060394"/>
            <a:ext cx="2700875" cy="852515"/>
          </a:xfrm>
          <a:prstGeom prst="rect">
            <a:avLst/>
          </a:prstGeom>
        </p:spPr>
        <p:txBody>
          <a:bodyPr wrap="square" lIns="0" tIns="91427" rIns="0" bIns="91427">
            <a:spAutoFit/>
          </a:bodyPr>
          <a:lstStyle>
            <a:defPPr>
              <a:defRPr lang="en-US"/>
            </a:defPPr>
            <a:lvl1pPr lvl="0" indent="0" algn="ctr" defTabSz="913505" fontAlgn="base">
              <a:lnSpc>
                <a:spcPct val="90000"/>
              </a:lnSpc>
              <a:spcBef>
                <a:spcPct val="20000"/>
              </a:spcBef>
              <a:spcAft>
                <a:spcPct val="0"/>
              </a:spcAft>
              <a:buSzPct val="90000"/>
              <a:buFontTx/>
              <a:buNone/>
              <a:defRPr baseline="0">
                <a:solidFill>
                  <a:srgbClr val="505050"/>
                </a:solidFill>
                <a:latin typeface="Segoe UI Semibold" panose="020B0702040204020203" pitchFamily="34" charset="0"/>
                <a:ea typeface="ＭＳ Ｐゴシック" charset="0"/>
                <a:cs typeface="Segoe UI Semibold" panose="020B0702040204020203" pitchFamily="34" charset="0"/>
              </a:defRPr>
            </a:lvl1pPr>
            <a:lvl2pPr marL="336145" indent="0" defTabSz="913505" fontAlgn="base">
              <a:lnSpc>
                <a:spcPct val="90000"/>
              </a:lnSpc>
              <a:spcBef>
                <a:spcPct val="20000"/>
              </a:spcBef>
              <a:spcAft>
                <a:spcPct val="0"/>
              </a:spcAft>
              <a:buSzPct val="90000"/>
              <a:buFontTx/>
              <a:buNone/>
              <a:defRPr sz="1400">
                <a:solidFill>
                  <a:schemeClr val="tx2"/>
                </a:solidFill>
                <a:ea typeface="ＭＳ Ｐゴシック" charset="0"/>
              </a:defRPr>
            </a:lvl2pPr>
            <a:lvl3pPr marL="560241" indent="0" defTabSz="913505" fontAlgn="base">
              <a:lnSpc>
                <a:spcPct val="90000"/>
              </a:lnSpc>
              <a:spcBef>
                <a:spcPct val="20000"/>
              </a:spcBef>
              <a:spcAft>
                <a:spcPct val="0"/>
              </a:spcAft>
              <a:buSzPct val="90000"/>
              <a:buFontTx/>
              <a:buNone/>
              <a:defRPr sz="1400">
                <a:solidFill>
                  <a:schemeClr val="tx2"/>
                </a:solidFill>
                <a:ea typeface="ＭＳ Ｐゴシック" charset="0"/>
              </a:defRPr>
            </a:lvl3pPr>
            <a:lvl4pPr marL="784338" indent="0" defTabSz="913505" fontAlgn="base">
              <a:lnSpc>
                <a:spcPct val="90000"/>
              </a:lnSpc>
              <a:spcBef>
                <a:spcPct val="20000"/>
              </a:spcBef>
              <a:spcAft>
                <a:spcPct val="0"/>
              </a:spcAft>
              <a:buSzPct val="90000"/>
              <a:buFontTx/>
              <a:buNone/>
              <a:defRPr sz="1400">
                <a:solidFill>
                  <a:schemeClr val="tx2"/>
                </a:solidFill>
                <a:ea typeface="ＭＳ Ｐゴシック" charset="0"/>
              </a:defRPr>
            </a:lvl4pPr>
            <a:lvl5pPr marL="1008434" indent="0" defTabSz="913505" fontAlgn="base">
              <a:lnSpc>
                <a:spcPct val="90000"/>
              </a:lnSpc>
              <a:spcBef>
                <a:spcPct val="20000"/>
              </a:spcBef>
              <a:spcAft>
                <a:spcPct val="0"/>
              </a:spcAft>
              <a:buSzPct val="90000"/>
              <a:buFontTx/>
              <a:buNone/>
              <a:defRPr sz="1400">
                <a:solidFill>
                  <a:schemeClr val="tx2"/>
                </a:solidFill>
                <a:ea typeface="ＭＳ Ｐゴシック" charset="0"/>
              </a:defRPr>
            </a:lvl5pPr>
            <a:lvl6pPr marL="2514931" indent="-228632" defTabSz="914523">
              <a:spcBef>
                <a:spcPct val="20000"/>
              </a:spcBef>
              <a:buFont typeface="Arial" pitchFamily="34" charset="0"/>
              <a:buChar char="•"/>
              <a:defRPr sz="1960"/>
            </a:lvl6pPr>
            <a:lvl7pPr marL="2972195" indent="-228632" defTabSz="914523">
              <a:spcBef>
                <a:spcPct val="20000"/>
              </a:spcBef>
              <a:buFont typeface="Arial" pitchFamily="34" charset="0"/>
              <a:buChar char="•"/>
              <a:defRPr sz="1960"/>
            </a:lvl7pPr>
            <a:lvl8pPr marL="3429454" indent="-228632" defTabSz="914523">
              <a:spcBef>
                <a:spcPct val="20000"/>
              </a:spcBef>
              <a:buFont typeface="Arial" pitchFamily="34" charset="0"/>
              <a:buChar char="•"/>
              <a:defRPr sz="1960"/>
            </a:lvl8pPr>
            <a:lvl9pPr marL="3886718" indent="-228632" defTabSz="914523">
              <a:spcBef>
                <a:spcPct val="20000"/>
              </a:spcBef>
              <a:buFont typeface="Arial" pitchFamily="34" charset="0"/>
              <a:buChar char="•"/>
              <a:defRPr sz="1960"/>
            </a:lvl9pPr>
          </a:lstStyle>
          <a:p>
            <a:pPr algn="l" defTabSz="931684"/>
            <a:r>
              <a:rPr lang="en-US" sz="1400" dirty="0">
                <a:solidFill>
                  <a:schemeClr val="tx1"/>
                </a:solidFill>
                <a:latin typeface="Segoe UI" panose="020B0502040204020203" pitchFamily="34" charset="0"/>
                <a:cs typeface="Segoe UI" panose="020B0502040204020203" pitchFamily="34" charset="0"/>
              </a:rPr>
              <a:t>Multiple datacenters</a:t>
            </a:r>
          </a:p>
          <a:p>
            <a:pPr algn="l" defTabSz="931684"/>
            <a:r>
              <a:rPr lang="en-US" sz="1400" dirty="0">
                <a:solidFill>
                  <a:schemeClr val="tx1"/>
                </a:solidFill>
                <a:latin typeface="Segoe UI" panose="020B0502040204020203" pitchFamily="34" charset="0"/>
                <a:cs typeface="Segoe UI" panose="020B0502040204020203" pitchFamily="34" charset="0"/>
              </a:rPr>
              <a:t>Restoring tape</a:t>
            </a:r>
          </a:p>
          <a:p>
            <a:pPr algn="l" defTabSz="931684"/>
            <a:r>
              <a:rPr lang="en-US" sz="1400" dirty="0">
                <a:solidFill>
                  <a:schemeClr val="tx1"/>
                </a:solidFill>
                <a:latin typeface="Segoe UI" panose="020B0502040204020203" pitchFamily="34" charset="0"/>
                <a:cs typeface="Segoe UI" panose="020B0502040204020203" pitchFamily="34" charset="0"/>
              </a:rPr>
              <a:t>Managing management software</a:t>
            </a:r>
          </a:p>
        </p:txBody>
      </p:sp>
      <p:sp>
        <p:nvSpPr>
          <p:cNvPr id="36" name="Text Placeholder 22"/>
          <p:cNvSpPr txBox="1">
            <a:spLocks/>
          </p:cNvSpPr>
          <p:nvPr/>
        </p:nvSpPr>
        <p:spPr>
          <a:xfrm>
            <a:off x="8317284" y="4043844"/>
            <a:ext cx="2189154" cy="852515"/>
          </a:xfrm>
          <a:prstGeom prst="rect">
            <a:avLst/>
          </a:prstGeom>
        </p:spPr>
        <p:txBody>
          <a:bodyPr wrap="square" lIns="0" tIns="91427" rIns="0" bIns="91427">
            <a:spAutoFit/>
          </a:bodyPr>
          <a:lstStyle>
            <a:defPPr>
              <a:defRPr lang="en-US"/>
            </a:defPPr>
            <a:lvl1pPr lvl="0" indent="0" algn="ctr" defTabSz="931684" fontAlgn="base">
              <a:lnSpc>
                <a:spcPct val="90000"/>
              </a:lnSpc>
              <a:spcBef>
                <a:spcPct val="20000"/>
              </a:spcBef>
              <a:spcAft>
                <a:spcPct val="0"/>
              </a:spcAft>
              <a:buSzPct val="90000"/>
              <a:buFontTx/>
              <a:buNone/>
              <a:defRPr sz="1400" baseline="0">
                <a:solidFill>
                  <a:srgbClr val="969696"/>
                </a:solidFill>
                <a:latin typeface="Segoe UI" panose="020B0502040204020203" pitchFamily="34" charset="0"/>
                <a:ea typeface="ＭＳ Ｐゴシック" charset="0"/>
                <a:cs typeface="Segoe UI" panose="020B0502040204020203" pitchFamily="34" charset="0"/>
              </a:defRPr>
            </a:lvl1pPr>
            <a:lvl2pPr marL="336145" indent="0" defTabSz="913505" fontAlgn="base">
              <a:lnSpc>
                <a:spcPct val="90000"/>
              </a:lnSpc>
              <a:spcBef>
                <a:spcPct val="20000"/>
              </a:spcBef>
              <a:spcAft>
                <a:spcPct val="0"/>
              </a:spcAft>
              <a:buSzPct val="90000"/>
              <a:buFontTx/>
              <a:buNone/>
              <a:defRPr sz="1400">
                <a:solidFill>
                  <a:schemeClr val="tx2"/>
                </a:solidFill>
                <a:ea typeface="ＭＳ Ｐゴシック" charset="0"/>
              </a:defRPr>
            </a:lvl2pPr>
            <a:lvl3pPr marL="560241" indent="0" defTabSz="913505" fontAlgn="base">
              <a:lnSpc>
                <a:spcPct val="90000"/>
              </a:lnSpc>
              <a:spcBef>
                <a:spcPct val="20000"/>
              </a:spcBef>
              <a:spcAft>
                <a:spcPct val="0"/>
              </a:spcAft>
              <a:buSzPct val="90000"/>
              <a:buFontTx/>
              <a:buNone/>
              <a:defRPr sz="1400">
                <a:solidFill>
                  <a:schemeClr val="tx2"/>
                </a:solidFill>
                <a:ea typeface="ＭＳ Ｐゴシック" charset="0"/>
              </a:defRPr>
            </a:lvl3pPr>
            <a:lvl4pPr marL="784338" indent="0" defTabSz="913505" fontAlgn="base">
              <a:lnSpc>
                <a:spcPct val="90000"/>
              </a:lnSpc>
              <a:spcBef>
                <a:spcPct val="20000"/>
              </a:spcBef>
              <a:spcAft>
                <a:spcPct val="0"/>
              </a:spcAft>
              <a:buSzPct val="90000"/>
              <a:buFontTx/>
              <a:buNone/>
              <a:defRPr sz="1400">
                <a:solidFill>
                  <a:schemeClr val="tx2"/>
                </a:solidFill>
                <a:ea typeface="ＭＳ Ｐゴシック" charset="0"/>
              </a:defRPr>
            </a:lvl4pPr>
            <a:lvl5pPr marL="1008434" indent="0" defTabSz="913505" fontAlgn="base">
              <a:lnSpc>
                <a:spcPct val="90000"/>
              </a:lnSpc>
              <a:spcBef>
                <a:spcPct val="20000"/>
              </a:spcBef>
              <a:spcAft>
                <a:spcPct val="0"/>
              </a:spcAft>
              <a:buSzPct val="90000"/>
              <a:buFontTx/>
              <a:buNone/>
              <a:defRPr sz="1400">
                <a:solidFill>
                  <a:schemeClr val="tx2"/>
                </a:solidFill>
                <a:ea typeface="ＭＳ Ｐゴシック" charset="0"/>
              </a:defRPr>
            </a:lvl5pPr>
            <a:lvl6pPr marL="2514931" indent="-228632" defTabSz="914523">
              <a:spcBef>
                <a:spcPct val="20000"/>
              </a:spcBef>
              <a:buFont typeface="Arial" pitchFamily="34" charset="0"/>
              <a:buChar char="•"/>
              <a:defRPr sz="1960"/>
            </a:lvl6pPr>
            <a:lvl7pPr marL="2972195" indent="-228632" defTabSz="914523">
              <a:spcBef>
                <a:spcPct val="20000"/>
              </a:spcBef>
              <a:buFont typeface="Arial" pitchFamily="34" charset="0"/>
              <a:buChar char="•"/>
              <a:defRPr sz="1960"/>
            </a:lvl7pPr>
            <a:lvl8pPr marL="3429454" indent="-228632" defTabSz="914523">
              <a:spcBef>
                <a:spcPct val="20000"/>
              </a:spcBef>
              <a:buFont typeface="Arial" pitchFamily="34" charset="0"/>
              <a:buChar char="•"/>
              <a:defRPr sz="1960"/>
            </a:lvl8pPr>
            <a:lvl9pPr marL="3886718" indent="-228632" defTabSz="914523">
              <a:spcBef>
                <a:spcPct val="20000"/>
              </a:spcBef>
              <a:buFont typeface="Arial" pitchFamily="34" charset="0"/>
              <a:buChar char="•"/>
              <a:defRPr sz="1960"/>
            </a:lvl9pPr>
          </a:lstStyle>
          <a:p>
            <a:pPr algn="l"/>
            <a:r>
              <a:rPr lang="en-US" dirty="0">
                <a:solidFill>
                  <a:schemeClr val="tx1"/>
                </a:solidFill>
              </a:rPr>
              <a:t>Need to retain data</a:t>
            </a:r>
          </a:p>
          <a:p>
            <a:pPr algn="l"/>
            <a:r>
              <a:rPr lang="en-US" dirty="0">
                <a:solidFill>
                  <a:schemeClr val="tx1"/>
                </a:solidFill>
              </a:rPr>
              <a:t>Need to provide service</a:t>
            </a:r>
          </a:p>
          <a:p>
            <a:pPr algn="l"/>
            <a:r>
              <a:rPr lang="en-US" dirty="0">
                <a:solidFill>
                  <a:schemeClr val="tx1"/>
                </a:solidFill>
              </a:rPr>
              <a:t>Challenging to comply</a:t>
            </a:r>
          </a:p>
        </p:txBody>
      </p:sp>
      <p:grpSp>
        <p:nvGrpSpPr>
          <p:cNvPr id="5" name="Group 4">
            <a:extLst>
              <a:ext uri="{FF2B5EF4-FFF2-40B4-BE49-F238E27FC236}">
                <a16:creationId xmlns:a16="http://schemas.microsoft.com/office/drawing/2014/main" id="{63D7803A-7B18-4756-9D40-420728F8EB18}"/>
              </a:ext>
            </a:extLst>
          </p:cNvPr>
          <p:cNvGrpSpPr/>
          <p:nvPr/>
        </p:nvGrpSpPr>
        <p:grpSpPr>
          <a:xfrm>
            <a:off x="466101" y="3275796"/>
            <a:ext cx="2226416" cy="609600"/>
            <a:chOff x="466101" y="3275796"/>
            <a:chExt cx="2226416" cy="609600"/>
          </a:xfrm>
        </p:grpSpPr>
        <p:sp>
          <p:nvSpPr>
            <p:cNvPr id="29" name="Rectangle 28"/>
            <p:cNvSpPr/>
            <p:nvPr/>
          </p:nvSpPr>
          <p:spPr bwMode="auto">
            <a:xfrm>
              <a:off x="466101" y="3275796"/>
              <a:ext cx="2226416" cy="6096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kern="0" spc="50" dirty="0">
                  <a:solidFill>
                    <a:schemeClr val="tx2"/>
                  </a:solidFill>
                  <a:latin typeface="+mj-lt"/>
                  <a:cs typeface="Segoe UI" panose="020B0502040204020203" pitchFamily="34" charset="0"/>
                </a:rPr>
                <a:t>Cost</a:t>
              </a:r>
            </a:p>
          </p:txBody>
        </p:sp>
        <p:cxnSp>
          <p:nvCxnSpPr>
            <p:cNvPr id="37" name="Straight Connector 36"/>
            <p:cNvCxnSpPr>
              <a:cxnSpLocks/>
            </p:cNvCxnSpPr>
            <p:nvPr/>
          </p:nvCxnSpPr>
          <p:spPr>
            <a:xfrm>
              <a:off x="466101" y="3874678"/>
              <a:ext cx="1706560" cy="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A4028429-AAB1-4F88-9449-85AC21ECFEAA}"/>
              </a:ext>
            </a:extLst>
          </p:cNvPr>
          <p:cNvSpPr>
            <a:spLocks noGrp="1"/>
          </p:cNvSpPr>
          <p:nvPr>
            <p:ph type="title"/>
          </p:nvPr>
        </p:nvSpPr>
        <p:spPr>
          <a:xfrm>
            <a:off x="434975" y="227014"/>
            <a:ext cx="10984560" cy="773112"/>
          </a:xfrm>
        </p:spPr>
        <p:txBody>
          <a:bodyPr/>
          <a:lstStyle/>
          <a:p>
            <a:r>
              <a:rPr lang="en-US" dirty="0"/>
              <a:t>IT challenges implementing business continuity</a:t>
            </a:r>
            <a:br>
              <a:rPr lang="en-US" dirty="0"/>
            </a:br>
            <a:endParaRPr lang="en-US" dirty="0"/>
          </a:p>
        </p:txBody>
      </p:sp>
      <p:sp>
        <p:nvSpPr>
          <p:cNvPr id="3" name="Text Placeholder 2">
            <a:extLst>
              <a:ext uri="{FF2B5EF4-FFF2-40B4-BE49-F238E27FC236}">
                <a16:creationId xmlns:a16="http://schemas.microsoft.com/office/drawing/2014/main" id="{B7FA4209-F0B9-466A-A52F-59F153BF2886}"/>
              </a:ext>
            </a:extLst>
          </p:cNvPr>
          <p:cNvSpPr>
            <a:spLocks noGrp="1"/>
          </p:cNvSpPr>
          <p:nvPr>
            <p:ph type="body" sz="quarter" idx="10"/>
          </p:nvPr>
        </p:nvSpPr>
        <p:spPr>
          <a:xfrm>
            <a:off x="434975" y="1000125"/>
            <a:ext cx="11563350" cy="307777"/>
          </a:xfrm>
        </p:spPr>
        <p:txBody>
          <a:bodyPr/>
          <a:lstStyle/>
          <a:p>
            <a:r>
              <a:rPr lang="en-US" dirty="0"/>
              <a:t>Business continuity and data protection are critical issues for every organization</a:t>
            </a:r>
          </a:p>
        </p:txBody>
      </p:sp>
      <p:sp>
        <p:nvSpPr>
          <p:cNvPr id="61" name="3D"/>
          <p:cNvSpPr>
            <a:spLocks noChangeAspect="1" noEditPoints="1"/>
          </p:cNvSpPr>
          <p:nvPr/>
        </p:nvSpPr>
        <p:spPr bwMode="auto">
          <a:xfrm>
            <a:off x="4384451" y="2457079"/>
            <a:ext cx="629952" cy="670223"/>
          </a:xfrm>
          <a:custGeom>
            <a:avLst/>
            <a:gdLst>
              <a:gd name="T0" fmla="*/ 27 w 219"/>
              <a:gd name="T1" fmla="*/ 48 h 233"/>
              <a:gd name="T2" fmla="*/ 95 w 219"/>
              <a:gd name="T3" fmla="*/ 15 h 233"/>
              <a:gd name="T4" fmla="*/ 123 w 219"/>
              <a:gd name="T5" fmla="*/ 14 h 233"/>
              <a:gd name="T6" fmla="*/ 191 w 219"/>
              <a:gd name="T7" fmla="*/ 48 h 233"/>
              <a:gd name="T8" fmla="*/ 219 w 219"/>
              <a:gd name="T9" fmla="*/ 189 h 233"/>
              <a:gd name="T10" fmla="*/ 219 w 219"/>
              <a:gd name="T11" fmla="*/ 175 h 233"/>
              <a:gd name="T12" fmla="*/ 191 w 219"/>
              <a:gd name="T13" fmla="*/ 175 h 233"/>
              <a:gd name="T14" fmla="*/ 191 w 219"/>
              <a:gd name="T15" fmla="*/ 202 h 233"/>
              <a:gd name="T16" fmla="*/ 219 w 219"/>
              <a:gd name="T17" fmla="*/ 202 h 233"/>
              <a:gd name="T18" fmla="*/ 219 w 219"/>
              <a:gd name="T19" fmla="*/ 189 h 233"/>
              <a:gd name="T20" fmla="*/ 123 w 219"/>
              <a:gd name="T21" fmla="*/ 220 h 233"/>
              <a:gd name="T22" fmla="*/ 123 w 219"/>
              <a:gd name="T23" fmla="*/ 205 h 233"/>
              <a:gd name="T24" fmla="*/ 95 w 219"/>
              <a:gd name="T25" fmla="*/ 205 h 233"/>
              <a:gd name="T26" fmla="*/ 95 w 219"/>
              <a:gd name="T27" fmla="*/ 233 h 233"/>
              <a:gd name="T28" fmla="*/ 123 w 219"/>
              <a:gd name="T29" fmla="*/ 233 h 233"/>
              <a:gd name="T30" fmla="*/ 123 w 219"/>
              <a:gd name="T31" fmla="*/ 220 h 233"/>
              <a:gd name="T32" fmla="*/ 27 w 219"/>
              <a:gd name="T33" fmla="*/ 189 h 233"/>
              <a:gd name="T34" fmla="*/ 27 w 219"/>
              <a:gd name="T35" fmla="*/ 175 h 233"/>
              <a:gd name="T36" fmla="*/ 0 w 219"/>
              <a:gd name="T37" fmla="*/ 175 h 233"/>
              <a:gd name="T38" fmla="*/ 0 w 219"/>
              <a:gd name="T39" fmla="*/ 202 h 233"/>
              <a:gd name="T40" fmla="*/ 27 w 219"/>
              <a:gd name="T41" fmla="*/ 202 h 233"/>
              <a:gd name="T42" fmla="*/ 27 w 219"/>
              <a:gd name="T43" fmla="*/ 189 h 233"/>
              <a:gd name="T44" fmla="*/ 27 w 219"/>
              <a:gd name="T45" fmla="*/ 63 h 233"/>
              <a:gd name="T46" fmla="*/ 27 w 219"/>
              <a:gd name="T47" fmla="*/ 48 h 233"/>
              <a:gd name="T48" fmla="*/ 0 w 219"/>
              <a:gd name="T49" fmla="*/ 48 h 233"/>
              <a:gd name="T50" fmla="*/ 0 w 219"/>
              <a:gd name="T51" fmla="*/ 76 h 233"/>
              <a:gd name="T52" fmla="*/ 27 w 219"/>
              <a:gd name="T53" fmla="*/ 76 h 233"/>
              <a:gd name="T54" fmla="*/ 27 w 219"/>
              <a:gd name="T55" fmla="*/ 63 h 233"/>
              <a:gd name="T56" fmla="*/ 123 w 219"/>
              <a:gd name="T57" fmla="*/ 93 h 233"/>
              <a:gd name="T58" fmla="*/ 123 w 219"/>
              <a:gd name="T59" fmla="*/ 79 h 233"/>
              <a:gd name="T60" fmla="*/ 95 w 219"/>
              <a:gd name="T61" fmla="*/ 79 h 233"/>
              <a:gd name="T62" fmla="*/ 95 w 219"/>
              <a:gd name="T63" fmla="*/ 107 h 233"/>
              <a:gd name="T64" fmla="*/ 123 w 219"/>
              <a:gd name="T65" fmla="*/ 107 h 233"/>
              <a:gd name="T66" fmla="*/ 123 w 219"/>
              <a:gd name="T67" fmla="*/ 93 h 233"/>
              <a:gd name="T68" fmla="*/ 123 w 219"/>
              <a:gd name="T69" fmla="*/ 14 h 233"/>
              <a:gd name="T70" fmla="*/ 123 w 219"/>
              <a:gd name="T71" fmla="*/ 0 h 233"/>
              <a:gd name="T72" fmla="*/ 95 w 219"/>
              <a:gd name="T73" fmla="*/ 0 h 233"/>
              <a:gd name="T74" fmla="*/ 95 w 219"/>
              <a:gd name="T75" fmla="*/ 29 h 233"/>
              <a:gd name="T76" fmla="*/ 123 w 219"/>
              <a:gd name="T77" fmla="*/ 29 h 233"/>
              <a:gd name="T78" fmla="*/ 123 w 219"/>
              <a:gd name="T79" fmla="*/ 14 h 233"/>
              <a:gd name="T80" fmla="*/ 219 w 219"/>
              <a:gd name="T81" fmla="*/ 63 h 233"/>
              <a:gd name="T82" fmla="*/ 219 w 219"/>
              <a:gd name="T83" fmla="*/ 48 h 233"/>
              <a:gd name="T84" fmla="*/ 191 w 219"/>
              <a:gd name="T85" fmla="*/ 48 h 233"/>
              <a:gd name="T86" fmla="*/ 191 w 219"/>
              <a:gd name="T87" fmla="*/ 76 h 233"/>
              <a:gd name="T88" fmla="*/ 219 w 219"/>
              <a:gd name="T89" fmla="*/ 76 h 233"/>
              <a:gd name="T90" fmla="*/ 219 w 219"/>
              <a:gd name="T91" fmla="*/ 63 h 233"/>
              <a:gd name="T92" fmla="*/ 123 w 219"/>
              <a:gd name="T93" fmla="*/ 94 h 233"/>
              <a:gd name="T94" fmla="*/ 191 w 219"/>
              <a:gd name="T95" fmla="*/ 63 h 233"/>
              <a:gd name="T96" fmla="*/ 205 w 219"/>
              <a:gd name="T97" fmla="*/ 76 h 233"/>
              <a:gd name="T98" fmla="*/ 205 w 219"/>
              <a:gd name="T99" fmla="*/ 175 h 233"/>
              <a:gd name="T100" fmla="*/ 109 w 219"/>
              <a:gd name="T101" fmla="*/ 107 h 233"/>
              <a:gd name="T102" fmla="*/ 109 w 219"/>
              <a:gd name="T103" fmla="*/ 205 h 233"/>
              <a:gd name="T104" fmla="*/ 13 w 219"/>
              <a:gd name="T105" fmla="*/ 76 h 233"/>
              <a:gd name="T106" fmla="*/ 13 w 219"/>
              <a:gd name="T107" fmla="*/ 175 h 233"/>
              <a:gd name="T108" fmla="*/ 27 w 219"/>
              <a:gd name="T109" fmla="*/ 63 h 233"/>
              <a:gd name="T110" fmla="*/ 95 w 219"/>
              <a:gd name="T111" fmla="*/ 94 h 233"/>
              <a:gd name="T112" fmla="*/ 123 w 219"/>
              <a:gd name="T113" fmla="*/ 220 h 233"/>
              <a:gd name="T114" fmla="*/ 191 w 219"/>
              <a:gd name="T115" fmla="*/ 189 h 233"/>
              <a:gd name="T116" fmla="*/ 95 w 219"/>
              <a:gd name="T117" fmla="*/ 220 h 233"/>
              <a:gd name="T118" fmla="*/ 27 w 219"/>
              <a:gd name="T119" fmla="*/ 18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9" h="233">
                <a:moveTo>
                  <a:pt x="27" y="48"/>
                </a:moveTo>
                <a:lnTo>
                  <a:pt x="95" y="15"/>
                </a:lnTo>
                <a:moveTo>
                  <a:pt x="123" y="14"/>
                </a:moveTo>
                <a:lnTo>
                  <a:pt x="191" y="48"/>
                </a:lnTo>
                <a:moveTo>
                  <a:pt x="219" y="189"/>
                </a:moveTo>
                <a:lnTo>
                  <a:pt x="219" y="175"/>
                </a:lnTo>
                <a:lnTo>
                  <a:pt x="191" y="175"/>
                </a:lnTo>
                <a:lnTo>
                  <a:pt x="191" y="202"/>
                </a:lnTo>
                <a:lnTo>
                  <a:pt x="219" y="202"/>
                </a:lnTo>
                <a:lnTo>
                  <a:pt x="219" y="189"/>
                </a:lnTo>
                <a:moveTo>
                  <a:pt x="123" y="220"/>
                </a:moveTo>
                <a:lnTo>
                  <a:pt x="123" y="205"/>
                </a:lnTo>
                <a:lnTo>
                  <a:pt x="95" y="205"/>
                </a:lnTo>
                <a:lnTo>
                  <a:pt x="95" y="233"/>
                </a:lnTo>
                <a:lnTo>
                  <a:pt x="123" y="233"/>
                </a:lnTo>
                <a:lnTo>
                  <a:pt x="123" y="220"/>
                </a:lnTo>
                <a:moveTo>
                  <a:pt x="27" y="189"/>
                </a:moveTo>
                <a:lnTo>
                  <a:pt x="27" y="175"/>
                </a:lnTo>
                <a:lnTo>
                  <a:pt x="0" y="175"/>
                </a:lnTo>
                <a:lnTo>
                  <a:pt x="0" y="202"/>
                </a:lnTo>
                <a:lnTo>
                  <a:pt x="27" y="202"/>
                </a:lnTo>
                <a:lnTo>
                  <a:pt x="27" y="189"/>
                </a:lnTo>
                <a:moveTo>
                  <a:pt x="27" y="63"/>
                </a:moveTo>
                <a:lnTo>
                  <a:pt x="27" y="48"/>
                </a:lnTo>
                <a:lnTo>
                  <a:pt x="0" y="48"/>
                </a:lnTo>
                <a:lnTo>
                  <a:pt x="0" y="76"/>
                </a:lnTo>
                <a:lnTo>
                  <a:pt x="27" y="76"/>
                </a:lnTo>
                <a:lnTo>
                  <a:pt x="27" y="63"/>
                </a:lnTo>
                <a:moveTo>
                  <a:pt x="123" y="93"/>
                </a:moveTo>
                <a:lnTo>
                  <a:pt x="123" y="79"/>
                </a:lnTo>
                <a:lnTo>
                  <a:pt x="95" y="79"/>
                </a:lnTo>
                <a:lnTo>
                  <a:pt x="95" y="107"/>
                </a:lnTo>
                <a:lnTo>
                  <a:pt x="123" y="107"/>
                </a:lnTo>
                <a:lnTo>
                  <a:pt x="123" y="93"/>
                </a:lnTo>
                <a:moveTo>
                  <a:pt x="123" y="14"/>
                </a:moveTo>
                <a:lnTo>
                  <a:pt x="123" y="0"/>
                </a:lnTo>
                <a:lnTo>
                  <a:pt x="95" y="0"/>
                </a:lnTo>
                <a:lnTo>
                  <a:pt x="95" y="29"/>
                </a:lnTo>
                <a:lnTo>
                  <a:pt x="123" y="29"/>
                </a:lnTo>
                <a:lnTo>
                  <a:pt x="123" y="14"/>
                </a:lnTo>
                <a:moveTo>
                  <a:pt x="219" y="63"/>
                </a:moveTo>
                <a:lnTo>
                  <a:pt x="219" y="48"/>
                </a:lnTo>
                <a:lnTo>
                  <a:pt x="191" y="48"/>
                </a:lnTo>
                <a:lnTo>
                  <a:pt x="191" y="76"/>
                </a:lnTo>
                <a:lnTo>
                  <a:pt x="219" y="76"/>
                </a:lnTo>
                <a:lnTo>
                  <a:pt x="219" y="63"/>
                </a:lnTo>
                <a:moveTo>
                  <a:pt x="123" y="94"/>
                </a:moveTo>
                <a:lnTo>
                  <a:pt x="191" y="63"/>
                </a:lnTo>
                <a:moveTo>
                  <a:pt x="205" y="76"/>
                </a:moveTo>
                <a:lnTo>
                  <a:pt x="205" y="175"/>
                </a:lnTo>
                <a:moveTo>
                  <a:pt x="109" y="107"/>
                </a:moveTo>
                <a:lnTo>
                  <a:pt x="109" y="205"/>
                </a:lnTo>
                <a:moveTo>
                  <a:pt x="13" y="76"/>
                </a:moveTo>
                <a:lnTo>
                  <a:pt x="13" y="175"/>
                </a:lnTo>
                <a:moveTo>
                  <a:pt x="27" y="63"/>
                </a:moveTo>
                <a:lnTo>
                  <a:pt x="95" y="94"/>
                </a:lnTo>
                <a:moveTo>
                  <a:pt x="123" y="220"/>
                </a:moveTo>
                <a:lnTo>
                  <a:pt x="191" y="189"/>
                </a:lnTo>
                <a:moveTo>
                  <a:pt x="95" y="220"/>
                </a:moveTo>
                <a:lnTo>
                  <a:pt x="27" y="189"/>
                </a:lnTo>
              </a:path>
            </a:pathLst>
          </a:custGeom>
          <a:solidFill>
            <a:schemeClr val="bg1"/>
          </a:solidFill>
          <a:ln w="19050" cap="flat">
            <a:solidFill>
              <a:schemeClr val="tx1"/>
            </a:solidFill>
            <a:prstDash val="solid"/>
            <a:miter lim="800000"/>
            <a:headEnd/>
            <a:tailEnd/>
          </a:ln>
          <a:extLst/>
        </p:spPr>
        <p:txBody>
          <a:bodyPr vert="horz" wrap="square" lIns="0" tIns="45720" rIns="91440" bIns="45720" numCol="1" anchor="t" anchorCtr="0" compatLnSpc="1">
            <a:prstTxWarp prst="textNoShape">
              <a:avLst/>
            </a:prstTxWarp>
          </a:bodyPr>
          <a:lstStyle/>
          <a:p>
            <a:endParaRPr lang="en-US" sz="900">
              <a:solidFill>
                <a:schemeClr val="tx2"/>
              </a:solidFill>
              <a:latin typeface="+mj-lt"/>
            </a:endParaRPr>
          </a:p>
        </p:txBody>
      </p:sp>
      <p:grpSp>
        <p:nvGrpSpPr>
          <p:cNvPr id="8" name="Group 7">
            <a:extLst>
              <a:ext uri="{FF2B5EF4-FFF2-40B4-BE49-F238E27FC236}">
                <a16:creationId xmlns:a16="http://schemas.microsoft.com/office/drawing/2014/main" id="{AFCEF51F-6C17-4804-A318-963EC634A8C5}"/>
              </a:ext>
            </a:extLst>
          </p:cNvPr>
          <p:cNvGrpSpPr/>
          <p:nvPr/>
        </p:nvGrpSpPr>
        <p:grpSpPr>
          <a:xfrm>
            <a:off x="4384451" y="3275796"/>
            <a:ext cx="2226416" cy="609600"/>
            <a:chOff x="4384451" y="3275796"/>
            <a:chExt cx="2226416" cy="609600"/>
          </a:xfrm>
        </p:grpSpPr>
        <p:sp>
          <p:nvSpPr>
            <p:cNvPr id="30" name="Rectangle 29"/>
            <p:cNvSpPr/>
            <p:nvPr/>
          </p:nvSpPr>
          <p:spPr bwMode="auto">
            <a:xfrm>
              <a:off x="4384451" y="3275796"/>
              <a:ext cx="2226416" cy="6096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6304" rIns="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kern="0" spc="50" dirty="0">
                  <a:solidFill>
                    <a:schemeClr val="tx2"/>
                  </a:solidFill>
                  <a:latin typeface="+mj-lt"/>
                  <a:cs typeface="Segoe UI" panose="020B0502040204020203" pitchFamily="34" charset="0"/>
                </a:rPr>
                <a:t>Complexity</a:t>
              </a:r>
            </a:p>
          </p:txBody>
        </p:sp>
        <p:cxnSp>
          <p:nvCxnSpPr>
            <p:cNvPr id="24" name="Straight Connector 23">
              <a:extLst>
                <a:ext uri="{FF2B5EF4-FFF2-40B4-BE49-F238E27FC236}">
                  <a16:creationId xmlns:a16="http://schemas.microsoft.com/office/drawing/2014/main" id="{623B3282-3ABB-491C-818F-3454219275E4}"/>
                </a:ext>
              </a:extLst>
            </p:cNvPr>
            <p:cNvCxnSpPr>
              <a:cxnSpLocks/>
            </p:cNvCxnSpPr>
            <p:nvPr/>
          </p:nvCxnSpPr>
          <p:spPr>
            <a:xfrm>
              <a:off x="4384451" y="3874678"/>
              <a:ext cx="1706560" cy="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DDCA6CE7-E8AB-40F1-B5F8-B37913200B34}"/>
              </a:ext>
            </a:extLst>
          </p:cNvPr>
          <p:cNvGrpSpPr/>
          <p:nvPr/>
        </p:nvGrpSpPr>
        <p:grpSpPr>
          <a:xfrm>
            <a:off x="8317284" y="2415383"/>
            <a:ext cx="512161" cy="701965"/>
            <a:chOff x="8470028" y="2237926"/>
            <a:chExt cx="512161" cy="701965"/>
          </a:xfrm>
        </p:grpSpPr>
        <p:sp>
          <p:nvSpPr>
            <p:cNvPr id="60" name="clipboard_4"/>
            <p:cNvSpPr>
              <a:spLocks noChangeAspect="1" noEditPoints="1"/>
            </p:cNvSpPr>
            <p:nvPr/>
          </p:nvSpPr>
          <p:spPr bwMode="auto">
            <a:xfrm>
              <a:off x="8470028" y="2237926"/>
              <a:ext cx="512161" cy="701965"/>
            </a:xfrm>
            <a:custGeom>
              <a:avLst/>
              <a:gdLst>
                <a:gd name="T0" fmla="*/ 247 w 247"/>
                <a:gd name="T1" fmla="*/ 33 h 340"/>
                <a:gd name="T2" fmla="*/ 247 w 247"/>
                <a:gd name="T3" fmla="*/ 340 h 340"/>
                <a:gd name="T4" fmla="*/ 0 w 247"/>
                <a:gd name="T5" fmla="*/ 340 h 340"/>
                <a:gd name="T6" fmla="*/ 0 w 247"/>
                <a:gd name="T7" fmla="*/ 33 h 340"/>
                <a:gd name="T8" fmla="*/ 65 w 247"/>
                <a:gd name="T9" fmla="*/ 33 h 340"/>
                <a:gd name="T10" fmla="*/ 91 w 247"/>
                <a:gd name="T11" fmla="*/ 33 h 340"/>
                <a:gd name="T12" fmla="*/ 124 w 247"/>
                <a:gd name="T13" fmla="*/ 0 h 340"/>
                <a:gd name="T14" fmla="*/ 158 w 247"/>
                <a:gd name="T15" fmla="*/ 33 h 340"/>
                <a:gd name="T16" fmla="*/ 247 w 247"/>
                <a:gd name="T17" fmla="*/ 33 h 340"/>
                <a:gd name="T18" fmla="*/ 68 w 247"/>
                <a:gd name="T19" fmla="*/ 33 h 340"/>
                <a:gd name="T20" fmla="*/ 68 w 247"/>
                <a:gd name="T21" fmla="*/ 78 h 340"/>
                <a:gd name="T22" fmla="*/ 180 w 247"/>
                <a:gd name="T23" fmla="*/ 78 h 340"/>
                <a:gd name="T24" fmla="*/ 180 w 247"/>
                <a:gd name="T25" fmla="*/ 33 h 340"/>
                <a:gd name="T26" fmla="*/ 36 w 247"/>
                <a:gd name="T27" fmla="*/ 152 h 340"/>
                <a:gd name="T28" fmla="*/ 117 w 247"/>
                <a:gd name="T29" fmla="*/ 152 h 340"/>
                <a:gd name="T30" fmla="*/ 36 w 247"/>
                <a:gd name="T31" fmla="*/ 220 h 340"/>
                <a:gd name="T32" fmla="*/ 117 w 247"/>
                <a:gd name="T33" fmla="*/ 220 h 340"/>
                <a:gd name="T34" fmla="*/ 36 w 247"/>
                <a:gd name="T35" fmla="*/ 287 h 340"/>
                <a:gd name="T36" fmla="*/ 117 w 247"/>
                <a:gd name="T37" fmla="*/ 287 h 340"/>
                <a:gd name="T38" fmla="*/ 146 w 247"/>
                <a:gd name="T39" fmla="*/ 130 h 340"/>
                <a:gd name="T40" fmla="*/ 168 w 247"/>
                <a:gd name="T41" fmla="*/ 152 h 340"/>
                <a:gd name="T42" fmla="*/ 200 w 247"/>
                <a:gd name="T43" fmla="*/ 119 h 340"/>
                <a:gd name="T44" fmla="*/ 146 w 247"/>
                <a:gd name="T45" fmla="*/ 200 h 340"/>
                <a:gd name="T46" fmla="*/ 168 w 247"/>
                <a:gd name="T47" fmla="*/ 222 h 340"/>
                <a:gd name="T48" fmla="*/ 200 w 247"/>
                <a:gd name="T49" fmla="*/ 189 h 340"/>
                <a:gd name="T50" fmla="*/ 146 w 247"/>
                <a:gd name="T51" fmla="*/ 269 h 340"/>
                <a:gd name="T52" fmla="*/ 168 w 247"/>
                <a:gd name="T53" fmla="*/ 291 h 340"/>
                <a:gd name="T54" fmla="*/ 200 w 247"/>
                <a:gd name="T55" fmla="*/ 258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7" h="340">
                  <a:moveTo>
                    <a:pt x="247" y="33"/>
                  </a:moveTo>
                  <a:cubicBezTo>
                    <a:pt x="247" y="340"/>
                    <a:pt x="247" y="340"/>
                    <a:pt x="247" y="340"/>
                  </a:cubicBezTo>
                  <a:cubicBezTo>
                    <a:pt x="0" y="340"/>
                    <a:pt x="0" y="340"/>
                    <a:pt x="0" y="340"/>
                  </a:cubicBezTo>
                  <a:cubicBezTo>
                    <a:pt x="0" y="33"/>
                    <a:pt x="0" y="33"/>
                    <a:pt x="0" y="33"/>
                  </a:cubicBezTo>
                  <a:cubicBezTo>
                    <a:pt x="65" y="33"/>
                    <a:pt x="65" y="33"/>
                    <a:pt x="65" y="33"/>
                  </a:cubicBezTo>
                  <a:cubicBezTo>
                    <a:pt x="91" y="33"/>
                    <a:pt x="91" y="33"/>
                    <a:pt x="91" y="33"/>
                  </a:cubicBezTo>
                  <a:cubicBezTo>
                    <a:pt x="91" y="15"/>
                    <a:pt x="106" y="0"/>
                    <a:pt x="124" y="0"/>
                  </a:cubicBezTo>
                  <a:cubicBezTo>
                    <a:pt x="143" y="0"/>
                    <a:pt x="158" y="15"/>
                    <a:pt x="158" y="33"/>
                  </a:cubicBezTo>
                  <a:lnTo>
                    <a:pt x="247" y="33"/>
                  </a:lnTo>
                  <a:close/>
                  <a:moveTo>
                    <a:pt x="68" y="33"/>
                  </a:moveTo>
                  <a:cubicBezTo>
                    <a:pt x="68" y="78"/>
                    <a:pt x="68" y="78"/>
                    <a:pt x="68" y="78"/>
                  </a:cubicBezTo>
                  <a:cubicBezTo>
                    <a:pt x="180" y="78"/>
                    <a:pt x="180" y="78"/>
                    <a:pt x="180" y="78"/>
                  </a:cubicBezTo>
                  <a:cubicBezTo>
                    <a:pt x="180" y="33"/>
                    <a:pt x="180" y="33"/>
                    <a:pt x="180" y="33"/>
                  </a:cubicBezTo>
                  <a:moveTo>
                    <a:pt x="36" y="152"/>
                  </a:moveTo>
                  <a:cubicBezTo>
                    <a:pt x="117" y="152"/>
                    <a:pt x="117" y="152"/>
                    <a:pt x="117" y="152"/>
                  </a:cubicBezTo>
                  <a:moveTo>
                    <a:pt x="36" y="220"/>
                  </a:moveTo>
                  <a:cubicBezTo>
                    <a:pt x="117" y="220"/>
                    <a:pt x="117" y="220"/>
                    <a:pt x="117" y="220"/>
                  </a:cubicBezTo>
                  <a:moveTo>
                    <a:pt x="36" y="287"/>
                  </a:moveTo>
                  <a:cubicBezTo>
                    <a:pt x="117" y="287"/>
                    <a:pt x="117" y="287"/>
                    <a:pt x="117" y="287"/>
                  </a:cubicBezTo>
                  <a:moveTo>
                    <a:pt x="146" y="130"/>
                  </a:moveTo>
                  <a:cubicBezTo>
                    <a:pt x="168" y="152"/>
                    <a:pt x="168" y="152"/>
                    <a:pt x="168" y="152"/>
                  </a:cubicBezTo>
                  <a:cubicBezTo>
                    <a:pt x="200" y="119"/>
                    <a:pt x="200" y="119"/>
                    <a:pt x="200" y="119"/>
                  </a:cubicBezTo>
                  <a:moveTo>
                    <a:pt x="146" y="200"/>
                  </a:moveTo>
                  <a:cubicBezTo>
                    <a:pt x="168" y="222"/>
                    <a:pt x="168" y="222"/>
                    <a:pt x="168" y="222"/>
                  </a:cubicBezTo>
                  <a:cubicBezTo>
                    <a:pt x="200" y="189"/>
                    <a:pt x="200" y="189"/>
                    <a:pt x="200" y="189"/>
                  </a:cubicBezTo>
                  <a:moveTo>
                    <a:pt x="146" y="269"/>
                  </a:moveTo>
                  <a:cubicBezTo>
                    <a:pt x="168" y="291"/>
                    <a:pt x="168" y="291"/>
                    <a:pt x="168" y="291"/>
                  </a:cubicBezTo>
                  <a:cubicBezTo>
                    <a:pt x="200" y="258"/>
                    <a:pt x="200" y="258"/>
                    <a:pt x="200" y="258"/>
                  </a:cubicBez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0" tIns="45720" rIns="91440" bIns="45720" numCol="1" anchor="t" anchorCtr="0" compatLnSpc="1">
              <a:prstTxWarp prst="textNoShape">
                <a:avLst/>
              </a:prstTxWarp>
            </a:bodyPr>
            <a:lstStyle/>
            <a:p>
              <a:endParaRPr lang="en-US"/>
            </a:p>
          </p:txBody>
        </p:sp>
        <p:sp>
          <p:nvSpPr>
            <p:cNvPr id="62" name="Rectangle 61"/>
            <p:cNvSpPr/>
            <p:nvPr/>
          </p:nvSpPr>
          <p:spPr bwMode="auto">
            <a:xfrm>
              <a:off x="8742267" y="2567546"/>
              <a:ext cx="168031" cy="349314"/>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9" name="Group 8">
            <a:extLst>
              <a:ext uri="{FF2B5EF4-FFF2-40B4-BE49-F238E27FC236}">
                <a16:creationId xmlns:a16="http://schemas.microsoft.com/office/drawing/2014/main" id="{9805A3CD-F661-44B6-A38B-504F4EB61D49}"/>
              </a:ext>
            </a:extLst>
          </p:cNvPr>
          <p:cNvGrpSpPr/>
          <p:nvPr/>
        </p:nvGrpSpPr>
        <p:grpSpPr>
          <a:xfrm>
            <a:off x="8317284" y="3275796"/>
            <a:ext cx="2226416" cy="609600"/>
            <a:chOff x="8317284" y="3275796"/>
            <a:chExt cx="2226416" cy="609600"/>
          </a:xfrm>
        </p:grpSpPr>
        <p:sp>
          <p:nvSpPr>
            <p:cNvPr id="32" name="Rectangle 31"/>
            <p:cNvSpPr/>
            <p:nvPr/>
          </p:nvSpPr>
          <p:spPr bwMode="auto">
            <a:xfrm>
              <a:off x="8317284" y="3275796"/>
              <a:ext cx="2226416" cy="6096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kern="0" spc="50" dirty="0">
                  <a:solidFill>
                    <a:schemeClr val="tx2"/>
                  </a:solidFill>
                  <a:latin typeface="+mj-lt"/>
                  <a:cs typeface="Segoe UI" panose="020B0502040204020203" pitchFamily="34" charset="0"/>
                </a:rPr>
                <a:t>Compliance</a:t>
              </a:r>
            </a:p>
          </p:txBody>
        </p:sp>
        <p:cxnSp>
          <p:nvCxnSpPr>
            <p:cNvPr id="26" name="Straight Connector 25">
              <a:extLst>
                <a:ext uri="{FF2B5EF4-FFF2-40B4-BE49-F238E27FC236}">
                  <a16:creationId xmlns:a16="http://schemas.microsoft.com/office/drawing/2014/main" id="{0BBECF19-1A92-453E-A956-222589AE7D8D}"/>
                </a:ext>
              </a:extLst>
            </p:cNvPr>
            <p:cNvCxnSpPr>
              <a:cxnSpLocks/>
            </p:cNvCxnSpPr>
            <p:nvPr/>
          </p:nvCxnSpPr>
          <p:spPr>
            <a:xfrm>
              <a:off x="8317284" y="3874678"/>
              <a:ext cx="1706560" cy="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EEFFA03B-5389-4FB6-9849-09AF5A16CD8F}"/>
              </a:ext>
            </a:extLst>
          </p:cNvPr>
          <p:cNvGrpSpPr/>
          <p:nvPr/>
        </p:nvGrpSpPr>
        <p:grpSpPr>
          <a:xfrm>
            <a:off x="466101" y="2296047"/>
            <a:ext cx="409729" cy="825341"/>
            <a:chOff x="466101" y="2296047"/>
            <a:chExt cx="409729" cy="825341"/>
          </a:xfrm>
        </p:grpSpPr>
        <p:sp>
          <p:nvSpPr>
            <p:cNvPr id="58" name="price"/>
            <p:cNvSpPr>
              <a:spLocks noChangeAspect="1" noEditPoints="1"/>
            </p:cNvSpPr>
            <p:nvPr/>
          </p:nvSpPr>
          <p:spPr bwMode="auto">
            <a:xfrm>
              <a:off x="466101" y="2296047"/>
              <a:ext cx="409729" cy="825341"/>
            </a:xfrm>
            <a:custGeom>
              <a:avLst/>
              <a:gdLst>
                <a:gd name="T0" fmla="*/ 141 w 150"/>
                <a:gd name="T1" fmla="*/ 307 h 307"/>
                <a:gd name="T2" fmla="*/ 9 w 150"/>
                <a:gd name="T3" fmla="*/ 307 h 307"/>
                <a:gd name="T4" fmla="*/ 0 w 150"/>
                <a:gd name="T5" fmla="*/ 298 h 307"/>
                <a:gd name="T6" fmla="*/ 0 w 150"/>
                <a:gd name="T7" fmla="*/ 136 h 307"/>
                <a:gd name="T8" fmla="*/ 9 w 150"/>
                <a:gd name="T9" fmla="*/ 123 h 307"/>
                <a:gd name="T10" fmla="*/ 63 w 150"/>
                <a:gd name="T11" fmla="*/ 82 h 307"/>
                <a:gd name="T12" fmla="*/ 75 w 150"/>
                <a:gd name="T13" fmla="*/ 75 h 307"/>
                <a:gd name="T14" fmla="*/ 87 w 150"/>
                <a:gd name="T15" fmla="*/ 82 h 307"/>
                <a:gd name="T16" fmla="*/ 141 w 150"/>
                <a:gd name="T17" fmla="*/ 123 h 307"/>
                <a:gd name="T18" fmla="*/ 150 w 150"/>
                <a:gd name="T19" fmla="*/ 136 h 307"/>
                <a:gd name="T20" fmla="*/ 150 w 150"/>
                <a:gd name="T21" fmla="*/ 298 h 307"/>
                <a:gd name="T22" fmla="*/ 141 w 150"/>
                <a:gd name="T23" fmla="*/ 307 h 307"/>
                <a:gd name="T24" fmla="*/ 99 w 150"/>
                <a:gd name="T25" fmla="*/ 149 h 307"/>
                <a:gd name="T26" fmla="*/ 75 w 150"/>
                <a:gd name="T27" fmla="*/ 125 h 307"/>
                <a:gd name="T28" fmla="*/ 51 w 150"/>
                <a:gd name="T29" fmla="*/ 149 h 307"/>
                <a:gd name="T30" fmla="*/ 75 w 150"/>
                <a:gd name="T31" fmla="*/ 173 h 307"/>
                <a:gd name="T32" fmla="*/ 99 w 150"/>
                <a:gd name="T33" fmla="*/ 149 h 307"/>
                <a:gd name="T34" fmla="*/ 75 w 150"/>
                <a:gd name="T35" fmla="*/ 125 h 307"/>
                <a:gd name="T36" fmla="*/ 75 w 150"/>
                <a:gd name="T37"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0" h="307">
                  <a:moveTo>
                    <a:pt x="141" y="307"/>
                  </a:moveTo>
                  <a:cubicBezTo>
                    <a:pt x="9" y="307"/>
                    <a:pt x="9" y="307"/>
                    <a:pt x="9" y="307"/>
                  </a:cubicBezTo>
                  <a:cubicBezTo>
                    <a:pt x="4" y="307"/>
                    <a:pt x="0" y="303"/>
                    <a:pt x="0" y="298"/>
                  </a:cubicBezTo>
                  <a:cubicBezTo>
                    <a:pt x="0" y="136"/>
                    <a:pt x="0" y="136"/>
                    <a:pt x="0" y="136"/>
                  </a:cubicBezTo>
                  <a:cubicBezTo>
                    <a:pt x="0" y="131"/>
                    <a:pt x="4" y="127"/>
                    <a:pt x="9" y="123"/>
                  </a:cubicBezTo>
                  <a:cubicBezTo>
                    <a:pt x="63" y="82"/>
                    <a:pt x="63" y="82"/>
                    <a:pt x="63" y="82"/>
                  </a:cubicBezTo>
                  <a:cubicBezTo>
                    <a:pt x="63" y="82"/>
                    <a:pt x="71" y="75"/>
                    <a:pt x="75" y="75"/>
                  </a:cubicBezTo>
                  <a:cubicBezTo>
                    <a:pt x="79" y="75"/>
                    <a:pt x="87" y="82"/>
                    <a:pt x="87" y="82"/>
                  </a:cubicBezTo>
                  <a:cubicBezTo>
                    <a:pt x="141" y="123"/>
                    <a:pt x="141" y="123"/>
                    <a:pt x="141" y="123"/>
                  </a:cubicBezTo>
                  <a:cubicBezTo>
                    <a:pt x="145" y="126"/>
                    <a:pt x="150" y="131"/>
                    <a:pt x="150" y="136"/>
                  </a:cubicBezTo>
                  <a:cubicBezTo>
                    <a:pt x="150" y="298"/>
                    <a:pt x="150" y="298"/>
                    <a:pt x="150" y="298"/>
                  </a:cubicBezTo>
                  <a:cubicBezTo>
                    <a:pt x="150" y="303"/>
                    <a:pt x="146" y="307"/>
                    <a:pt x="141" y="307"/>
                  </a:cubicBezTo>
                  <a:close/>
                  <a:moveTo>
                    <a:pt x="99" y="149"/>
                  </a:moveTo>
                  <a:cubicBezTo>
                    <a:pt x="99" y="136"/>
                    <a:pt x="88" y="125"/>
                    <a:pt x="75" y="125"/>
                  </a:cubicBezTo>
                  <a:cubicBezTo>
                    <a:pt x="62" y="125"/>
                    <a:pt x="51" y="136"/>
                    <a:pt x="51" y="149"/>
                  </a:cubicBezTo>
                  <a:cubicBezTo>
                    <a:pt x="51" y="163"/>
                    <a:pt x="62" y="173"/>
                    <a:pt x="75" y="173"/>
                  </a:cubicBezTo>
                  <a:cubicBezTo>
                    <a:pt x="88" y="173"/>
                    <a:pt x="99" y="163"/>
                    <a:pt x="99" y="149"/>
                  </a:cubicBezTo>
                  <a:close/>
                  <a:moveTo>
                    <a:pt x="75" y="125"/>
                  </a:moveTo>
                  <a:cubicBezTo>
                    <a:pt x="75" y="0"/>
                    <a:pt x="75" y="0"/>
                    <a:pt x="75" y="0"/>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0" tIns="45720" rIns="91440" bIns="45720" numCol="1" anchor="t" anchorCtr="0" compatLnSpc="1">
              <a:prstTxWarp prst="textNoShape">
                <a:avLst/>
              </a:prstTxWarp>
            </a:bodyPr>
            <a:lstStyle/>
            <a:p>
              <a:endParaRPr lang="en-US">
                <a:solidFill>
                  <a:schemeClr val="tx2"/>
                </a:solidFill>
                <a:latin typeface="+mj-lt"/>
              </a:endParaRPr>
            </a:p>
          </p:txBody>
        </p:sp>
        <p:sp>
          <p:nvSpPr>
            <p:cNvPr id="40" name="arrow" title="Icon of an arrow">
              <a:extLst>
                <a:ext uri="{FF2B5EF4-FFF2-40B4-BE49-F238E27FC236}">
                  <a16:creationId xmlns:a16="http://schemas.microsoft.com/office/drawing/2014/main" id="{B3216507-0CF9-419F-B590-162A85C4BEF2}"/>
                </a:ext>
              </a:extLst>
            </p:cNvPr>
            <p:cNvSpPr>
              <a:spLocks noChangeAspect="1" noEditPoints="1"/>
            </p:cNvSpPr>
            <p:nvPr/>
          </p:nvSpPr>
          <p:spPr bwMode="auto">
            <a:xfrm rot="5400000">
              <a:off x="549805" y="2825550"/>
              <a:ext cx="236708" cy="218425"/>
            </a:xfrm>
            <a:custGeom>
              <a:avLst/>
              <a:gdLst>
                <a:gd name="T0" fmla="*/ 133 w 246"/>
                <a:gd name="T1" fmla="*/ 0 h 227"/>
                <a:gd name="T2" fmla="*/ 246 w 246"/>
                <a:gd name="T3" fmla="*/ 113 h 227"/>
                <a:gd name="T4" fmla="*/ 133 w 246"/>
                <a:gd name="T5" fmla="*/ 227 h 227"/>
                <a:gd name="T6" fmla="*/ 246 w 246"/>
                <a:gd name="T7" fmla="*/ 113 h 227"/>
                <a:gd name="T8" fmla="*/ 0 w 246"/>
                <a:gd name="T9" fmla="*/ 113 h 227"/>
              </a:gdLst>
              <a:ahLst/>
              <a:cxnLst>
                <a:cxn ang="0">
                  <a:pos x="T0" y="T1"/>
                </a:cxn>
                <a:cxn ang="0">
                  <a:pos x="T2" y="T3"/>
                </a:cxn>
                <a:cxn ang="0">
                  <a:pos x="T4" y="T5"/>
                </a:cxn>
                <a:cxn ang="0">
                  <a:pos x="T6" y="T7"/>
                </a:cxn>
                <a:cxn ang="0">
                  <a:pos x="T8" y="T9"/>
                </a:cxn>
              </a:cxnLst>
              <a:rect l="0" t="0" r="r" b="b"/>
              <a:pathLst>
                <a:path w="246" h="227">
                  <a:moveTo>
                    <a:pt x="133" y="0"/>
                  </a:moveTo>
                  <a:lnTo>
                    <a:pt x="246" y="113"/>
                  </a:lnTo>
                  <a:lnTo>
                    <a:pt x="133" y="227"/>
                  </a:lnTo>
                  <a:moveTo>
                    <a:pt x="246" y="113"/>
                  </a:moveTo>
                  <a:lnTo>
                    <a:pt x="0" y="113"/>
                  </a:lnTo>
                </a:path>
              </a:pathLst>
            </a:custGeom>
            <a:noFill/>
            <a:ln w="19050" cap="sq">
              <a:no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lin ang="5400000" scaled="1"/>
                </a:gradFill>
              </a:endParaRPr>
            </a:p>
          </p:txBody>
        </p:sp>
      </p:grpSp>
    </p:spTree>
    <p:extLst>
      <p:ext uri="{BB962C8B-B14F-4D97-AF65-F5344CB8AC3E}">
        <p14:creationId xmlns:p14="http://schemas.microsoft.com/office/powerpoint/2010/main" val="40572195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75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35" presetClass="path" presetSubtype="0" accel="100000" autoRev="1" fill="hold" nodeType="withEffect">
                                  <p:stCondLst>
                                    <p:cond delay="0"/>
                                  </p:stCondLst>
                                  <p:childTnLst>
                                    <p:animMotion origin="layout" path="M -3.23972E-6 3.71312E-6 L -0.0471 3.71312E-6 " pathEditMode="relative" rAng="0" ptsTypes="AA">
                                      <p:cBhvr>
                                        <p:cTn id="9" dur="750" fill="hold"/>
                                        <p:tgtEl>
                                          <p:spTgt spid="11"/>
                                        </p:tgtEl>
                                        <p:attrNameLst>
                                          <p:attrName>ppt_x</p:attrName>
                                          <p:attrName>ppt_y</p:attrName>
                                        </p:attrNameLst>
                                      </p:cBhvr>
                                      <p:rCtr x="-2362" y="0"/>
                                    </p:animMotion>
                                  </p:childTnLst>
                                </p:cTn>
                              </p:par>
                              <p:par>
                                <p:cTn id="10" presetID="10" presetClass="entr" presetSubtype="0" fill="hold" nodeType="withEffect">
                                  <p:stCondLst>
                                    <p:cond delay="75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35" presetClass="path" presetSubtype="0" accel="100000" autoRev="1" fill="hold" nodeType="withEffect">
                                  <p:stCondLst>
                                    <p:cond delay="0"/>
                                  </p:stCondLst>
                                  <p:childTnLst>
                                    <p:animMotion origin="layout" path="M -3.23972E-6 3.71312E-6 L -0.0471 3.71312E-6 " pathEditMode="relative" rAng="0" ptsTypes="AA">
                                      <p:cBhvr>
                                        <p:cTn id="14" dur="750" fill="hold"/>
                                        <p:tgtEl>
                                          <p:spTgt spid="5"/>
                                        </p:tgtEl>
                                        <p:attrNameLst>
                                          <p:attrName>ppt_x</p:attrName>
                                          <p:attrName>ppt_y</p:attrName>
                                        </p:attrNameLst>
                                      </p:cBhvr>
                                      <p:rCtr x="-2362" y="0"/>
                                    </p:animMotion>
                                  </p:childTnLst>
                                </p:cTn>
                              </p:par>
                              <p:par>
                                <p:cTn id="15" presetID="22" presetClass="entr" presetSubtype="1" fill="hold" grpId="0" nodeType="withEffect">
                                  <p:stCondLst>
                                    <p:cond delay="1000"/>
                                  </p:stCondLst>
                                  <p:childTnLst>
                                    <p:set>
                                      <p:cBhvr>
                                        <p:cTn id="16" dur="1" fill="hold">
                                          <p:stCondLst>
                                            <p:cond delay="0"/>
                                          </p:stCondLst>
                                        </p:cTn>
                                        <p:tgtEl>
                                          <p:spTgt spid="33"/>
                                        </p:tgtEl>
                                        <p:attrNameLst>
                                          <p:attrName>style.visibility</p:attrName>
                                        </p:attrNameLst>
                                      </p:cBhvr>
                                      <p:to>
                                        <p:strVal val="visible"/>
                                      </p:to>
                                    </p:set>
                                    <p:animEffect transition="in" filter="wipe(up)">
                                      <p:cBhvr>
                                        <p:cTn id="17" dur="500"/>
                                        <p:tgtEl>
                                          <p:spTgt spid="33"/>
                                        </p:tgtEl>
                                      </p:cBhvr>
                                    </p:animEffect>
                                  </p:childTnLst>
                                </p:cTn>
                              </p:par>
                              <p:par>
                                <p:cTn id="18" presetID="10" presetClass="entr" presetSubtype="0" fill="hold" grpId="0" nodeType="withEffect">
                                  <p:stCondLst>
                                    <p:cond delay="1000"/>
                                  </p:stCondLst>
                                  <p:childTnLst>
                                    <p:set>
                                      <p:cBhvr>
                                        <p:cTn id="19" dur="1" fill="hold">
                                          <p:stCondLst>
                                            <p:cond delay="0"/>
                                          </p:stCondLst>
                                        </p:cTn>
                                        <p:tgtEl>
                                          <p:spTgt spid="61"/>
                                        </p:tgtEl>
                                        <p:attrNameLst>
                                          <p:attrName>style.visibility</p:attrName>
                                        </p:attrNameLst>
                                      </p:cBhvr>
                                      <p:to>
                                        <p:strVal val="visible"/>
                                      </p:to>
                                    </p:set>
                                    <p:animEffect transition="in" filter="fade">
                                      <p:cBhvr>
                                        <p:cTn id="20" dur="500"/>
                                        <p:tgtEl>
                                          <p:spTgt spid="61"/>
                                        </p:tgtEl>
                                      </p:cBhvr>
                                    </p:animEffect>
                                  </p:childTnLst>
                                </p:cTn>
                              </p:par>
                              <p:par>
                                <p:cTn id="21" presetID="35" presetClass="path" presetSubtype="0" accel="100000" autoRev="1" fill="hold" grpId="1" nodeType="withEffect">
                                  <p:stCondLst>
                                    <p:cond delay="250"/>
                                  </p:stCondLst>
                                  <p:childTnLst>
                                    <p:animMotion origin="layout" path="M -3.23972E-6 3.71312E-6 L -0.0471 3.71312E-6 " pathEditMode="relative" rAng="0" ptsTypes="AA">
                                      <p:cBhvr>
                                        <p:cTn id="22" dur="750" fill="hold"/>
                                        <p:tgtEl>
                                          <p:spTgt spid="61"/>
                                        </p:tgtEl>
                                        <p:attrNameLst>
                                          <p:attrName>ppt_x</p:attrName>
                                          <p:attrName>ppt_y</p:attrName>
                                        </p:attrNameLst>
                                      </p:cBhvr>
                                      <p:rCtr x="-2362" y="0"/>
                                    </p:animMotion>
                                  </p:childTnLst>
                                </p:cTn>
                              </p:par>
                              <p:par>
                                <p:cTn id="23" presetID="10" presetClass="entr" presetSubtype="0" fill="hold" nodeType="withEffect">
                                  <p:stCondLst>
                                    <p:cond delay="100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35" presetClass="path" presetSubtype="0" accel="100000" autoRev="1" fill="hold" nodeType="withEffect">
                                  <p:stCondLst>
                                    <p:cond delay="250"/>
                                  </p:stCondLst>
                                  <p:childTnLst>
                                    <p:animMotion origin="layout" path="M -3.23972E-6 3.71312E-6 L -0.0471 3.71312E-6 " pathEditMode="relative" rAng="0" ptsTypes="AA">
                                      <p:cBhvr>
                                        <p:cTn id="27" dur="750" fill="hold"/>
                                        <p:tgtEl>
                                          <p:spTgt spid="8"/>
                                        </p:tgtEl>
                                        <p:attrNameLst>
                                          <p:attrName>ppt_x</p:attrName>
                                          <p:attrName>ppt_y</p:attrName>
                                        </p:attrNameLst>
                                      </p:cBhvr>
                                      <p:rCtr x="-2362" y="0"/>
                                    </p:animMotion>
                                  </p:childTnLst>
                                </p:cTn>
                              </p:par>
                              <p:par>
                                <p:cTn id="28" presetID="22" presetClass="entr" presetSubtype="1" fill="hold" grpId="0" nodeType="withEffect">
                                  <p:stCondLst>
                                    <p:cond delay="1250"/>
                                  </p:stCondLst>
                                  <p:childTnLst>
                                    <p:set>
                                      <p:cBhvr>
                                        <p:cTn id="29" dur="1" fill="hold">
                                          <p:stCondLst>
                                            <p:cond delay="0"/>
                                          </p:stCondLst>
                                        </p:cTn>
                                        <p:tgtEl>
                                          <p:spTgt spid="34"/>
                                        </p:tgtEl>
                                        <p:attrNameLst>
                                          <p:attrName>style.visibility</p:attrName>
                                        </p:attrNameLst>
                                      </p:cBhvr>
                                      <p:to>
                                        <p:strVal val="visible"/>
                                      </p:to>
                                    </p:set>
                                    <p:animEffect transition="in" filter="wipe(up)">
                                      <p:cBhvr>
                                        <p:cTn id="30" dur="500"/>
                                        <p:tgtEl>
                                          <p:spTgt spid="34"/>
                                        </p:tgtEl>
                                      </p:cBhvr>
                                    </p:animEffect>
                                  </p:childTnLst>
                                </p:cTn>
                              </p:par>
                              <p:par>
                                <p:cTn id="31" presetID="10" presetClass="entr" presetSubtype="0" fill="hold" nodeType="withEffect">
                                  <p:stCondLst>
                                    <p:cond delay="125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35" presetClass="path" presetSubtype="0" accel="100000" autoRev="1" fill="hold" nodeType="withEffect">
                                  <p:stCondLst>
                                    <p:cond delay="500"/>
                                  </p:stCondLst>
                                  <p:childTnLst>
                                    <p:animMotion origin="layout" path="M -3.23972E-6 3.71312E-6 L -0.0471 3.71312E-6 " pathEditMode="relative" rAng="0" ptsTypes="AA">
                                      <p:cBhvr>
                                        <p:cTn id="35" dur="750" fill="hold"/>
                                        <p:tgtEl>
                                          <p:spTgt spid="10"/>
                                        </p:tgtEl>
                                        <p:attrNameLst>
                                          <p:attrName>ppt_x</p:attrName>
                                          <p:attrName>ppt_y</p:attrName>
                                        </p:attrNameLst>
                                      </p:cBhvr>
                                      <p:rCtr x="-2362" y="0"/>
                                    </p:animMotion>
                                  </p:childTnLst>
                                </p:cTn>
                              </p:par>
                              <p:par>
                                <p:cTn id="36" presetID="10" presetClass="entr" presetSubtype="0" fill="hold" nodeType="withEffect">
                                  <p:stCondLst>
                                    <p:cond delay="125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par>
                                <p:cTn id="39" presetID="35" presetClass="path" presetSubtype="0" accel="100000" autoRev="1" fill="hold" nodeType="withEffect">
                                  <p:stCondLst>
                                    <p:cond delay="500"/>
                                  </p:stCondLst>
                                  <p:childTnLst>
                                    <p:animMotion origin="layout" path="M -3.23972E-6 3.71312E-6 L -0.0471 3.71312E-6 " pathEditMode="relative" rAng="0" ptsTypes="AA">
                                      <p:cBhvr>
                                        <p:cTn id="40" dur="750" fill="hold"/>
                                        <p:tgtEl>
                                          <p:spTgt spid="9"/>
                                        </p:tgtEl>
                                        <p:attrNameLst>
                                          <p:attrName>ppt_x</p:attrName>
                                          <p:attrName>ppt_y</p:attrName>
                                        </p:attrNameLst>
                                      </p:cBhvr>
                                      <p:rCtr x="-2362" y="0"/>
                                    </p:animMotion>
                                  </p:childTnLst>
                                </p:cTn>
                              </p:par>
                              <p:par>
                                <p:cTn id="41" presetID="22" presetClass="entr" presetSubtype="1" fill="hold" grpId="0" nodeType="withEffect">
                                  <p:stCondLst>
                                    <p:cond delay="1500"/>
                                  </p:stCondLst>
                                  <p:childTnLst>
                                    <p:set>
                                      <p:cBhvr>
                                        <p:cTn id="42" dur="1" fill="hold">
                                          <p:stCondLst>
                                            <p:cond delay="0"/>
                                          </p:stCondLst>
                                        </p:cTn>
                                        <p:tgtEl>
                                          <p:spTgt spid="36"/>
                                        </p:tgtEl>
                                        <p:attrNameLst>
                                          <p:attrName>style.visibility</p:attrName>
                                        </p:attrNameLst>
                                      </p:cBhvr>
                                      <p:to>
                                        <p:strVal val="visible"/>
                                      </p:to>
                                    </p:set>
                                    <p:animEffect transition="in" filter="wipe(up)">
                                      <p:cBhvr>
                                        <p:cTn id="4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6" grpId="0"/>
      <p:bldP spid="61" grpId="0" animBg="1"/>
      <p:bldP spid="61"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3"/>
          <p:cNvSpPr txBox="1">
            <a:spLocks/>
          </p:cNvSpPr>
          <p:nvPr/>
        </p:nvSpPr>
        <p:spPr>
          <a:xfrm>
            <a:off x="427039" y="447674"/>
            <a:ext cx="11889564" cy="917575"/>
          </a:xfrm>
          <a:prstGeom prst="rect">
            <a:avLst/>
          </a:prstGeom>
        </p:spPr>
        <p:txBody>
          <a:bodyPr/>
          <a:lstStyle>
            <a:lvl1pPr algn="l" defTabSz="932742" rtl="0" eaLnBrk="1" latinLnBrk="0" hangingPunct="1">
              <a:lnSpc>
                <a:spcPct val="90000"/>
              </a:lnSpc>
              <a:spcBef>
                <a:spcPct val="0"/>
              </a:spcBef>
              <a:buNone/>
              <a:defRPr lang="en-US" sz="4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endParaRPr lang="en-US" dirty="0"/>
          </a:p>
        </p:txBody>
      </p:sp>
      <p:sp>
        <p:nvSpPr>
          <p:cNvPr id="52" name="Title 3"/>
          <p:cNvSpPr txBox="1">
            <a:spLocks/>
          </p:cNvSpPr>
          <p:nvPr/>
        </p:nvSpPr>
        <p:spPr>
          <a:xfrm>
            <a:off x="424950" y="1868849"/>
            <a:ext cx="11891653" cy="536575"/>
          </a:xfrm>
          <a:prstGeom prst="rect">
            <a:avLst/>
          </a:prstGeom>
        </p:spPr>
        <p:txBody>
          <a:bodyPr/>
          <a:lstStyle>
            <a:lvl1pPr algn="l" defTabSz="932742" rtl="0" eaLnBrk="1" latinLnBrk="0" hangingPunct="1">
              <a:lnSpc>
                <a:spcPct val="90000"/>
              </a:lnSpc>
              <a:spcBef>
                <a:spcPct val="0"/>
              </a:spcBef>
              <a:buNone/>
              <a:defRPr lang="en-US" sz="4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endParaRPr lang="en-US" sz="2000" spc="0" dirty="0">
              <a:solidFill>
                <a:schemeClr val="tx2"/>
              </a:solidFill>
              <a:latin typeface="+mn-lt"/>
              <a:cs typeface="Segoe UI Semilight" panose="020B0402040204020203" pitchFamily="34" charset="0"/>
            </a:endParaRPr>
          </a:p>
        </p:txBody>
      </p:sp>
      <p:sp>
        <p:nvSpPr>
          <p:cNvPr id="2" name="Title 1">
            <a:extLst>
              <a:ext uri="{FF2B5EF4-FFF2-40B4-BE49-F238E27FC236}">
                <a16:creationId xmlns:a16="http://schemas.microsoft.com/office/drawing/2014/main" id="{A4028429-AAB1-4F88-9449-85AC21ECFEAA}"/>
              </a:ext>
            </a:extLst>
          </p:cNvPr>
          <p:cNvSpPr>
            <a:spLocks noGrp="1"/>
          </p:cNvSpPr>
          <p:nvPr>
            <p:ph type="title"/>
          </p:nvPr>
        </p:nvSpPr>
        <p:spPr>
          <a:xfrm>
            <a:off x="434975" y="227014"/>
            <a:ext cx="10984560" cy="773112"/>
          </a:xfrm>
        </p:spPr>
        <p:txBody>
          <a:bodyPr/>
          <a:lstStyle/>
          <a:p>
            <a:r>
              <a:rPr lang="en-US" dirty="0"/>
              <a:t>How Microsoft Azure can help</a:t>
            </a:r>
            <a:br>
              <a:rPr lang="en-US" dirty="0">
                <a:solidFill>
                  <a:schemeClr val="tx1"/>
                </a:solidFill>
              </a:rPr>
            </a:br>
            <a:br>
              <a:rPr lang="en-US" dirty="0"/>
            </a:br>
            <a:endParaRPr lang="en-US" dirty="0"/>
          </a:p>
        </p:txBody>
      </p:sp>
      <p:sp>
        <p:nvSpPr>
          <p:cNvPr id="3" name="Text Placeholder 2">
            <a:extLst>
              <a:ext uri="{FF2B5EF4-FFF2-40B4-BE49-F238E27FC236}">
                <a16:creationId xmlns:a16="http://schemas.microsoft.com/office/drawing/2014/main" id="{B7FA4209-F0B9-466A-A52F-59F153BF2886}"/>
              </a:ext>
            </a:extLst>
          </p:cNvPr>
          <p:cNvSpPr>
            <a:spLocks noGrp="1"/>
          </p:cNvSpPr>
          <p:nvPr>
            <p:ph type="body" sz="quarter" idx="10"/>
          </p:nvPr>
        </p:nvSpPr>
        <p:spPr>
          <a:xfrm>
            <a:off x="434975" y="1000125"/>
            <a:ext cx="11563350" cy="307777"/>
          </a:xfrm>
        </p:spPr>
        <p:txBody>
          <a:bodyPr/>
          <a:lstStyle/>
          <a:p>
            <a:r>
              <a:rPr lang="en-US" dirty="0"/>
              <a:t>Accelerate your business continuity strategy</a:t>
            </a:r>
          </a:p>
        </p:txBody>
      </p:sp>
      <p:grpSp>
        <p:nvGrpSpPr>
          <p:cNvPr id="12" name="Group 11">
            <a:extLst>
              <a:ext uri="{FF2B5EF4-FFF2-40B4-BE49-F238E27FC236}">
                <a16:creationId xmlns:a16="http://schemas.microsoft.com/office/drawing/2014/main" id="{5B21832D-FE03-43C6-8EB3-7387C35A62A9}"/>
              </a:ext>
            </a:extLst>
          </p:cNvPr>
          <p:cNvGrpSpPr/>
          <p:nvPr/>
        </p:nvGrpSpPr>
        <p:grpSpPr>
          <a:xfrm>
            <a:off x="4384451" y="3464387"/>
            <a:ext cx="2226416" cy="609600"/>
            <a:chOff x="4384451" y="3464387"/>
            <a:chExt cx="2226416" cy="609600"/>
          </a:xfrm>
        </p:grpSpPr>
        <p:sp>
          <p:nvSpPr>
            <p:cNvPr id="30" name="Rectangle 29"/>
            <p:cNvSpPr/>
            <p:nvPr/>
          </p:nvSpPr>
          <p:spPr bwMode="auto">
            <a:xfrm>
              <a:off x="4384451" y="3464387"/>
              <a:ext cx="2226416" cy="6096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6304" rIns="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kern="0" spc="50" dirty="0">
                  <a:solidFill>
                    <a:schemeClr val="tx2"/>
                  </a:solidFill>
                  <a:latin typeface="+mj-lt"/>
                  <a:cs typeface="Segoe UI" panose="020B0502040204020203" pitchFamily="34" charset="0"/>
                </a:rPr>
                <a:t>Complexity</a:t>
              </a:r>
            </a:p>
          </p:txBody>
        </p:sp>
        <p:cxnSp>
          <p:nvCxnSpPr>
            <p:cNvPr id="24" name="Straight Connector 23">
              <a:extLst>
                <a:ext uri="{FF2B5EF4-FFF2-40B4-BE49-F238E27FC236}">
                  <a16:creationId xmlns:a16="http://schemas.microsoft.com/office/drawing/2014/main" id="{623B3282-3ABB-491C-818F-3454219275E4}"/>
                </a:ext>
              </a:extLst>
            </p:cNvPr>
            <p:cNvCxnSpPr>
              <a:cxnSpLocks/>
            </p:cNvCxnSpPr>
            <p:nvPr/>
          </p:nvCxnSpPr>
          <p:spPr>
            <a:xfrm>
              <a:off x="4384451" y="4063269"/>
              <a:ext cx="1706560" cy="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CA6B7739-5A3C-4265-9E03-B7A44F1D1AB2}"/>
              </a:ext>
            </a:extLst>
          </p:cNvPr>
          <p:cNvGrpSpPr/>
          <p:nvPr/>
        </p:nvGrpSpPr>
        <p:grpSpPr>
          <a:xfrm>
            <a:off x="8317284" y="3464387"/>
            <a:ext cx="2226416" cy="609600"/>
            <a:chOff x="8317284" y="3464387"/>
            <a:chExt cx="2226416" cy="609600"/>
          </a:xfrm>
        </p:grpSpPr>
        <p:sp>
          <p:nvSpPr>
            <p:cNvPr id="32" name="Rectangle 31"/>
            <p:cNvSpPr/>
            <p:nvPr/>
          </p:nvSpPr>
          <p:spPr bwMode="auto">
            <a:xfrm>
              <a:off x="8317284" y="3464387"/>
              <a:ext cx="2226416" cy="6096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kern="0" spc="50" dirty="0">
                  <a:solidFill>
                    <a:schemeClr val="tx2"/>
                  </a:solidFill>
                  <a:latin typeface="+mj-lt"/>
                  <a:cs typeface="Segoe UI" panose="020B0502040204020203" pitchFamily="34" charset="0"/>
                </a:rPr>
                <a:t>Compliance</a:t>
              </a:r>
            </a:p>
          </p:txBody>
        </p:sp>
        <p:cxnSp>
          <p:nvCxnSpPr>
            <p:cNvPr id="26" name="Straight Connector 25">
              <a:extLst>
                <a:ext uri="{FF2B5EF4-FFF2-40B4-BE49-F238E27FC236}">
                  <a16:creationId xmlns:a16="http://schemas.microsoft.com/office/drawing/2014/main" id="{0BBECF19-1A92-453E-A956-222589AE7D8D}"/>
                </a:ext>
              </a:extLst>
            </p:cNvPr>
            <p:cNvCxnSpPr>
              <a:cxnSpLocks/>
            </p:cNvCxnSpPr>
            <p:nvPr/>
          </p:nvCxnSpPr>
          <p:spPr>
            <a:xfrm>
              <a:off x="8317284" y="4063269"/>
              <a:ext cx="1706560" cy="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62B2C7E9-7512-4ED3-A5A7-A191E5206429}"/>
              </a:ext>
            </a:extLst>
          </p:cNvPr>
          <p:cNvGrpSpPr/>
          <p:nvPr/>
        </p:nvGrpSpPr>
        <p:grpSpPr>
          <a:xfrm>
            <a:off x="466101" y="3464387"/>
            <a:ext cx="2226416" cy="609600"/>
            <a:chOff x="466101" y="3464387"/>
            <a:chExt cx="2226416" cy="609600"/>
          </a:xfrm>
        </p:grpSpPr>
        <p:sp>
          <p:nvSpPr>
            <p:cNvPr id="29" name="Rectangle 28"/>
            <p:cNvSpPr/>
            <p:nvPr/>
          </p:nvSpPr>
          <p:spPr bwMode="auto">
            <a:xfrm>
              <a:off x="466101" y="3464387"/>
              <a:ext cx="2226416" cy="6096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kern="0" spc="50" dirty="0">
                  <a:solidFill>
                    <a:schemeClr val="tx2"/>
                  </a:solidFill>
                  <a:latin typeface="+mj-lt"/>
                  <a:cs typeface="Segoe UI" panose="020B0502040204020203" pitchFamily="34" charset="0"/>
                </a:rPr>
                <a:t>Cost</a:t>
              </a:r>
            </a:p>
          </p:txBody>
        </p:sp>
        <p:cxnSp>
          <p:nvCxnSpPr>
            <p:cNvPr id="37" name="Straight Connector 36"/>
            <p:cNvCxnSpPr>
              <a:cxnSpLocks/>
            </p:cNvCxnSpPr>
            <p:nvPr/>
          </p:nvCxnSpPr>
          <p:spPr>
            <a:xfrm>
              <a:off x="466101" y="4063269"/>
              <a:ext cx="1706560" cy="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1" name="Rectangle 30">
            <a:extLst>
              <a:ext uri="{FF2B5EF4-FFF2-40B4-BE49-F238E27FC236}">
                <a16:creationId xmlns:a16="http://schemas.microsoft.com/office/drawing/2014/main" id="{EE5082CA-DE5E-4DDB-B991-CC482F51CFA0}"/>
              </a:ext>
            </a:extLst>
          </p:cNvPr>
          <p:cNvSpPr/>
          <p:nvPr/>
        </p:nvSpPr>
        <p:spPr bwMode="auto">
          <a:xfrm>
            <a:off x="466101" y="3187163"/>
            <a:ext cx="2226416" cy="6096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kern="0" spc="50" dirty="0">
                <a:solidFill>
                  <a:schemeClr val="tx2"/>
                </a:solidFill>
                <a:latin typeface="+mj-lt"/>
                <a:cs typeface="Segoe UI" panose="020B0502040204020203" pitchFamily="34" charset="0"/>
              </a:rPr>
              <a:t>Reduced</a:t>
            </a:r>
          </a:p>
        </p:txBody>
      </p:sp>
      <p:sp>
        <p:nvSpPr>
          <p:cNvPr id="35" name="Rectangle 34">
            <a:extLst>
              <a:ext uri="{FF2B5EF4-FFF2-40B4-BE49-F238E27FC236}">
                <a16:creationId xmlns:a16="http://schemas.microsoft.com/office/drawing/2014/main" id="{86B380FA-FFEA-4BDC-92EE-AFD97A664C91}"/>
              </a:ext>
            </a:extLst>
          </p:cNvPr>
          <p:cNvSpPr/>
          <p:nvPr/>
        </p:nvSpPr>
        <p:spPr bwMode="auto">
          <a:xfrm>
            <a:off x="4398934" y="3187163"/>
            <a:ext cx="2226416" cy="6096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kern="0" spc="50" dirty="0">
                <a:solidFill>
                  <a:schemeClr val="tx2"/>
                </a:solidFill>
                <a:latin typeface="+mj-lt"/>
                <a:cs typeface="Segoe UI" panose="020B0502040204020203" pitchFamily="34" charset="0"/>
              </a:rPr>
              <a:t>Reduced</a:t>
            </a:r>
          </a:p>
        </p:txBody>
      </p:sp>
      <p:sp>
        <p:nvSpPr>
          <p:cNvPr id="39" name="Rectangle 38">
            <a:extLst>
              <a:ext uri="{FF2B5EF4-FFF2-40B4-BE49-F238E27FC236}">
                <a16:creationId xmlns:a16="http://schemas.microsoft.com/office/drawing/2014/main" id="{4E55F4A4-6A4B-4BBD-B647-249A3C38E448}"/>
              </a:ext>
            </a:extLst>
          </p:cNvPr>
          <p:cNvSpPr/>
          <p:nvPr/>
        </p:nvSpPr>
        <p:spPr bwMode="auto">
          <a:xfrm>
            <a:off x="8331767" y="3187163"/>
            <a:ext cx="2226416" cy="6096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kern="0" spc="50" dirty="0">
                <a:solidFill>
                  <a:schemeClr val="tx2"/>
                </a:solidFill>
                <a:latin typeface="+mj-lt"/>
                <a:cs typeface="Segoe UI" panose="020B0502040204020203" pitchFamily="34" charset="0"/>
              </a:rPr>
              <a:t>Increased</a:t>
            </a:r>
          </a:p>
        </p:txBody>
      </p:sp>
      <p:grpSp>
        <p:nvGrpSpPr>
          <p:cNvPr id="47" name="Group 46">
            <a:extLst>
              <a:ext uri="{FF2B5EF4-FFF2-40B4-BE49-F238E27FC236}">
                <a16:creationId xmlns:a16="http://schemas.microsoft.com/office/drawing/2014/main" id="{B5DACB3F-BCAB-4B8F-88E4-5B7A0662A665}"/>
              </a:ext>
            </a:extLst>
          </p:cNvPr>
          <p:cNvGrpSpPr/>
          <p:nvPr/>
        </p:nvGrpSpPr>
        <p:grpSpPr>
          <a:xfrm>
            <a:off x="4398934" y="2580368"/>
            <a:ext cx="477818" cy="468183"/>
            <a:chOff x="4515571" y="2610010"/>
            <a:chExt cx="477818" cy="468183"/>
          </a:xfrm>
          <a:solidFill>
            <a:schemeClr val="bg1"/>
          </a:solidFill>
        </p:grpSpPr>
        <p:sp>
          <p:nvSpPr>
            <p:cNvPr id="48" name="Rectangle 47">
              <a:extLst>
                <a:ext uri="{FF2B5EF4-FFF2-40B4-BE49-F238E27FC236}">
                  <a16:creationId xmlns:a16="http://schemas.microsoft.com/office/drawing/2014/main" id="{DFAE5BC3-3BE6-43B5-AB13-FE271F63779B}"/>
                </a:ext>
              </a:extLst>
            </p:cNvPr>
            <p:cNvSpPr/>
            <p:nvPr/>
          </p:nvSpPr>
          <p:spPr bwMode="auto">
            <a:xfrm>
              <a:off x="4568282" y="2656200"/>
              <a:ext cx="379701" cy="379701"/>
            </a:xfrm>
            <a:prstGeom prst="rect">
              <a:avLst/>
            </a:prstGeom>
            <a:grpFill/>
            <a:ln w="19050" cap="sq">
              <a:solidFill>
                <a:schemeClr val="tx1"/>
              </a:solidFill>
              <a:miter lim="800000"/>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cs typeface="Segoe UI" pitchFamily="34" charset="0"/>
              </a:endParaRPr>
            </a:p>
          </p:txBody>
        </p:sp>
        <p:sp>
          <p:nvSpPr>
            <p:cNvPr id="49" name="Rectangle 48">
              <a:extLst>
                <a:ext uri="{FF2B5EF4-FFF2-40B4-BE49-F238E27FC236}">
                  <a16:creationId xmlns:a16="http://schemas.microsoft.com/office/drawing/2014/main" id="{41CC5266-55E0-40AE-859E-40ED5E6711C8}"/>
                </a:ext>
              </a:extLst>
            </p:cNvPr>
            <p:cNvSpPr/>
            <p:nvPr/>
          </p:nvSpPr>
          <p:spPr bwMode="auto">
            <a:xfrm>
              <a:off x="4515571" y="2610010"/>
              <a:ext cx="90812" cy="90812"/>
            </a:xfrm>
            <a:prstGeom prst="rect">
              <a:avLst/>
            </a:prstGeom>
            <a:grpFill/>
            <a:ln w="19050" cap="sq">
              <a:solidFill>
                <a:schemeClr val="tx1"/>
              </a:solidFill>
              <a:miter lim="800000"/>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cs typeface="Segoe UI" pitchFamily="34" charset="0"/>
              </a:endParaRPr>
            </a:p>
          </p:txBody>
        </p:sp>
        <p:sp>
          <p:nvSpPr>
            <p:cNvPr id="50" name="Rectangle 49">
              <a:extLst>
                <a:ext uri="{FF2B5EF4-FFF2-40B4-BE49-F238E27FC236}">
                  <a16:creationId xmlns:a16="http://schemas.microsoft.com/office/drawing/2014/main" id="{FF189015-0B0F-4EEC-9B3B-B191E1EA0EA3}"/>
                </a:ext>
              </a:extLst>
            </p:cNvPr>
            <p:cNvSpPr/>
            <p:nvPr/>
          </p:nvSpPr>
          <p:spPr bwMode="auto">
            <a:xfrm>
              <a:off x="4902577" y="2610010"/>
              <a:ext cx="90812" cy="90812"/>
            </a:xfrm>
            <a:prstGeom prst="rect">
              <a:avLst/>
            </a:prstGeom>
            <a:grpFill/>
            <a:ln w="19050" cap="sq">
              <a:solidFill>
                <a:schemeClr val="tx1"/>
              </a:solidFill>
              <a:miter lim="800000"/>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cs typeface="Segoe UI" pitchFamily="34" charset="0"/>
              </a:endParaRPr>
            </a:p>
          </p:txBody>
        </p:sp>
        <p:sp>
          <p:nvSpPr>
            <p:cNvPr id="51" name="Rectangle 50">
              <a:extLst>
                <a:ext uri="{FF2B5EF4-FFF2-40B4-BE49-F238E27FC236}">
                  <a16:creationId xmlns:a16="http://schemas.microsoft.com/office/drawing/2014/main" id="{44B9E1B5-22D7-40BF-8FEF-B09380DC370D}"/>
                </a:ext>
              </a:extLst>
            </p:cNvPr>
            <p:cNvSpPr/>
            <p:nvPr/>
          </p:nvSpPr>
          <p:spPr bwMode="auto">
            <a:xfrm>
              <a:off x="4515571" y="2987381"/>
              <a:ext cx="90812" cy="90812"/>
            </a:xfrm>
            <a:prstGeom prst="rect">
              <a:avLst/>
            </a:prstGeom>
            <a:grpFill/>
            <a:ln w="19050" cap="sq">
              <a:solidFill>
                <a:schemeClr val="tx1"/>
              </a:solidFill>
              <a:miter lim="800000"/>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cs typeface="Segoe UI" pitchFamily="34" charset="0"/>
              </a:endParaRPr>
            </a:p>
          </p:txBody>
        </p:sp>
        <p:sp>
          <p:nvSpPr>
            <p:cNvPr id="53" name="Rectangle 52">
              <a:extLst>
                <a:ext uri="{FF2B5EF4-FFF2-40B4-BE49-F238E27FC236}">
                  <a16:creationId xmlns:a16="http://schemas.microsoft.com/office/drawing/2014/main" id="{4CE9C92D-F565-4DF9-B396-F79DCE9562A0}"/>
                </a:ext>
              </a:extLst>
            </p:cNvPr>
            <p:cNvSpPr/>
            <p:nvPr/>
          </p:nvSpPr>
          <p:spPr bwMode="auto">
            <a:xfrm>
              <a:off x="4902577" y="2987381"/>
              <a:ext cx="90812" cy="90812"/>
            </a:xfrm>
            <a:prstGeom prst="rect">
              <a:avLst/>
            </a:prstGeom>
            <a:grpFill/>
            <a:ln w="19050" cap="sq">
              <a:solidFill>
                <a:schemeClr val="tx1"/>
              </a:solidFill>
              <a:miter lim="800000"/>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cs typeface="Segoe UI" pitchFamily="34" charset="0"/>
              </a:endParaRPr>
            </a:p>
          </p:txBody>
        </p:sp>
      </p:grpSp>
      <p:grpSp>
        <p:nvGrpSpPr>
          <p:cNvPr id="66" name="Group 65">
            <a:extLst>
              <a:ext uri="{FF2B5EF4-FFF2-40B4-BE49-F238E27FC236}">
                <a16:creationId xmlns:a16="http://schemas.microsoft.com/office/drawing/2014/main" id="{EAC67478-E853-47A2-99A9-007AF3A308FF}"/>
              </a:ext>
            </a:extLst>
          </p:cNvPr>
          <p:cNvGrpSpPr/>
          <p:nvPr/>
        </p:nvGrpSpPr>
        <p:grpSpPr>
          <a:xfrm>
            <a:off x="8317284" y="2415383"/>
            <a:ext cx="512161" cy="701965"/>
            <a:chOff x="8470028" y="2237926"/>
            <a:chExt cx="512161" cy="701965"/>
          </a:xfrm>
        </p:grpSpPr>
        <p:sp>
          <p:nvSpPr>
            <p:cNvPr id="67" name="clipboard_4">
              <a:extLst>
                <a:ext uri="{FF2B5EF4-FFF2-40B4-BE49-F238E27FC236}">
                  <a16:creationId xmlns:a16="http://schemas.microsoft.com/office/drawing/2014/main" id="{53AB093D-954C-4D14-A109-258036282458}"/>
                </a:ext>
              </a:extLst>
            </p:cNvPr>
            <p:cNvSpPr>
              <a:spLocks noChangeAspect="1" noEditPoints="1"/>
            </p:cNvSpPr>
            <p:nvPr/>
          </p:nvSpPr>
          <p:spPr bwMode="auto">
            <a:xfrm>
              <a:off x="8470028" y="2237926"/>
              <a:ext cx="512161" cy="701965"/>
            </a:xfrm>
            <a:custGeom>
              <a:avLst/>
              <a:gdLst>
                <a:gd name="T0" fmla="*/ 247 w 247"/>
                <a:gd name="T1" fmla="*/ 33 h 340"/>
                <a:gd name="T2" fmla="*/ 247 w 247"/>
                <a:gd name="T3" fmla="*/ 340 h 340"/>
                <a:gd name="T4" fmla="*/ 0 w 247"/>
                <a:gd name="T5" fmla="*/ 340 h 340"/>
                <a:gd name="T6" fmla="*/ 0 w 247"/>
                <a:gd name="T7" fmla="*/ 33 h 340"/>
                <a:gd name="T8" fmla="*/ 65 w 247"/>
                <a:gd name="T9" fmla="*/ 33 h 340"/>
                <a:gd name="T10" fmla="*/ 91 w 247"/>
                <a:gd name="T11" fmla="*/ 33 h 340"/>
                <a:gd name="T12" fmla="*/ 124 w 247"/>
                <a:gd name="T13" fmla="*/ 0 h 340"/>
                <a:gd name="T14" fmla="*/ 158 w 247"/>
                <a:gd name="T15" fmla="*/ 33 h 340"/>
                <a:gd name="T16" fmla="*/ 247 w 247"/>
                <a:gd name="T17" fmla="*/ 33 h 340"/>
                <a:gd name="T18" fmla="*/ 68 w 247"/>
                <a:gd name="T19" fmla="*/ 33 h 340"/>
                <a:gd name="T20" fmla="*/ 68 w 247"/>
                <a:gd name="T21" fmla="*/ 78 h 340"/>
                <a:gd name="T22" fmla="*/ 180 w 247"/>
                <a:gd name="T23" fmla="*/ 78 h 340"/>
                <a:gd name="T24" fmla="*/ 180 w 247"/>
                <a:gd name="T25" fmla="*/ 33 h 340"/>
                <a:gd name="T26" fmla="*/ 36 w 247"/>
                <a:gd name="T27" fmla="*/ 152 h 340"/>
                <a:gd name="T28" fmla="*/ 117 w 247"/>
                <a:gd name="T29" fmla="*/ 152 h 340"/>
                <a:gd name="T30" fmla="*/ 36 w 247"/>
                <a:gd name="T31" fmla="*/ 220 h 340"/>
                <a:gd name="T32" fmla="*/ 117 w 247"/>
                <a:gd name="T33" fmla="*/ 220 h 340"/>
                <a:gd name="T34" fmla="*/ 36 w 247"/>
                <a:gd name="T35" fmla="*/ 287 h 340"/>
                <a:gd name="T36" fmla="*/ 117 w 247"/>
                <a:gd name="T37" fmla="*/ 287 h 340"/>
                <a:gd name="T38" fmla="*/ 146 w 247"/>
                <a:gd name="T39" fmla="*/ 130 h 340"/>
                <a:gd name="T40" fmla="*/ 168 w 247"/>
                <a:gd name="T41" fmla="*/ 152 h 340"/>
                <a:gd name="T42" fmla="*/ 200 w 247"/>
                <a:gd name="T43" fmla="*/ 119 h 340"/>
                <a:gd name="T44" fmla="*/ 146 w 247"/>
                <a:gd name="T45" fmla="*/ 200 h 340"/>
                <a:gd name="T46" fmla="*/ 168 w 247"/>
                <a:gd name="T47" fmla="*/ 222 h 340"/>
                <a:gd name="T48" fmla="*/ 200 w 247"/>
                <a:gd name="T49" fmla="*/ 189 h 340"/>
                <a:gd name="T50" fmla="*/ 146 w 247"/>
                <a:gd name="T51" fmla="*/ 269 h 340"/>
                <a:gd name="T52" fmla="*/ 168 w 247"/>
                <a:gd name="T53" fmla="*/ 291 h 340"/>
                <a:gd name="T54" fmla="*/ 200 w 247"/>
                <a:gd name="T55" fmla="*/ 258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7" h="340">
                  <a:moveTo>
                    <a:pt x="247" y="33"/>
                  </a:moveTo>
                  <a:cubicBezTo>
                    <a:pt x="247" y="340"/>
                    <a:pt x="247" y="340"/>
                    <a:pt x="247" y="340"/>
                  </a:cubicBezTo>
                  <a:cubicBezTo>
                    <a:pt x="0" y="340"/>
                    <a:pt x="0" y="340"/>
                    <a:pt x="0" y="340"/>
                  </a:cubicBezTo>
                  <a:cubicBezTo>
                    <a:pt x="0" y="33"/>
                    <a:pt x="0" y="33"/>
                    <a:pt x="0" y="33"/>
                  </a:cubicBezTo>
                  <a:cubicBezTo>
                    <a:pt x="65" y="33"/>
                    <a:pt x="65" y="33"/>
                    <a:pt x="65" y="33"/>
                  </a:cubicBezTo>
                  <a:cubicBezTo>
                    <a:pt x="91" y="33"/>
                    <a:pt x="91" y="33"/>
                    <a:pt x="91" y="33"/>
                  </a:cubicBezTo>
                  <a:cubicBezTo>
                    <a:pt x="91" y="15"/>
                    <a:pt x="106" y="0"/>
                    <a:pt x="124" y="0"/>
                  </a:cubicBezTo>
                  <a:cubicBezTo>
                    <a:pt x="143" y="0"/>
                    <a:pt x="158" y="15"/>
                    <a:pt x="158" y="33"/>
                  </a:cubicBezTo>
                  <a:lnTo>
                    <a:pt x="247" y="33"/>
                  </a:lnTo>
                  <a:close/>
                  <a:moveTo>
                    <a:pt x="68" y="33"/>
                  </a:moveTo>
                  <a:cubicBezTo>
                    <a:pt x="68" y="78"/>
                    <a:pt x="68" y="78"/>
                    <a:pt x="68" y="78"/>
                  </a:cubicBezTo>
                  <a:cubicBezTo>
                    <a:pt x="180" y="78"/>
                    <a:pt x="180" y="78"/>
                    <a:pt x="180" y="78"/>
                  </a:cubicBezTo>
                  <a:cubicBezTo>
                    <a:pt x="180" y="33"/>
                    <a:pt x="180" y="33"/>
                    <a:pt x="180" y="33"/>
                  </a:cubicBezTo>
                  <a:moveTo>
                    <a:pt x="36" y="152"/>
                  </a:moveTo>
                  <a:cubicBezTo>
                    <a:pt x="117" y="152"/>
                    <a:pt x="117" y="152"/>
                    <a:pt x="117" y="152"/>
                  </a:cubicBezTo>
                  <a:moveTo>
                    <a:pt x="36" y="220"/>
                  </a:moveTo>
                  <a:cubicBezTo>
                    <a:pt x="117" y="220"/>
                    <a:pt x="117" y="220"/>
                    <a:pt x="117" y="220"/>
                  </a:cubicBezTo>
                  <a:moveTo>
                    <a:pt x="36" y="287"/>
                  </a:moveTo>
                  <a:cubicBezTo>
                    <a:pt x="117" y="287"/>
                    <a:pt x="117" y="287"/>
                    <a:pt x="117" y="287"/>
                  </a:cubicBezTo>
                  <a:moveTo>
                    <a:pt x="146" y="130"/>
                  </a:moveTo>
                  <a:cubicBezTo>
                    <a:pt x="168" y="152"/>
                    <a:pt x="168" y="152"/>
                    <a:pt x="168" y="152"/>
                  </a:cubicBezTo>
                  <a:cubicBezTo>
                    <a:pt x="200" y="119"/>
                    <a:pt x="200" y="119"/>
                    <a:pt x="200" y="119"/>
                  </a:cubicBezTo>
                  <a:moveTo>
                    <a:pt x="146" y="200"/>
                  </a:moveTo>
                  <a:cubicBezTo>
                    <a:pt x="168" y="222"/>
                    <a:pt x="168" y="222"/>
                    <a:pt x="168" y="222"/>
                  </a:cubicBezTo>
                  <a:cubicBezTo>
                    <a:pt x="200" y="189"/>
                    <a:pt x="200" y="189"/>
                    <a:pt x="200" y="189"/>
                  </a:cubicBezTo>
                  <a:moveTo>
                    <a:pt x="146" y="269"/>
                  </a:moveTo>
                  <a:cubicBezTo>
                    <a:pt x="168" y="291"/>
                    <a:pt x="168" y="291"/>
                    <a:pt x="168" y="291"/>
                  </a:cubicBezTo>
                  <a:cubicBezTo>
                    <a:pt x="200" y="258"/>
                    <a:pt x="200" y="258"/>
                    <a:pt x="200" y="258"/>
                  </a:cubicBez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0" tIns="45720" rIns="91440" bIns="45720" numCol="1" anchor="t" anchorCtr="0" compatLnSpc="1">
              <a:prstTxWarp prst="textNoShape">
                <a:avLst/>
              </a:prstTxWarp>
            </a:bodyPr>
            <a:lstStyle/>
            <a:p>
              <a:endParaRPr lang="en-US"/>
            </a:p>
          </p:txBody>
        </p:sp>
        <p:sp>
          <p:nvSpPr>
            <p:cNvPr id="68" name="Rectangle 67">
              <a:extLst>
                <a:ext uri="{FF2B5EF4-FFF2-40B4-BE49-F238E27FC236}">
                  <a16:creationId xmlns:a16="http://schemas.microsoft.com/office/drawing/2014/main" id="{731BABDF-A369-49E7-9787-5256B0D9E33E}"/>
                </a:ext>
              </a:extLst>
            </p:cNvPr>
            <p:cNvSpPr/>
            <p:nvPr/>
          </p:nvSpPr>
          <p:spPr bwMode="auto">
            <a:xfrm>
              <a:off x="8742267" y="2567546"/>
              <a:ext cx="168031" cy="34931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14" name="Group 13">
            <a:extLst>
              <a:ext uri="{FF2B5EF4-FFF2-40B4-BE49-F238E27FC236}">
                <a16:creationId xmlns:a16="http://schemas.microsoft.com/office/drawing/2014/main" id="{23790B4B-C193-4903-B71F-373EE417165C}"/>
              </a:ext>
            </a:extLst>
          </p:cNvPr>
          <p:cNvGrpSpPr/>
          <p:nvPr/>
        </p:nvGrpSpPr>
        <p:grpSpPr>
          <a:xfrm>
            <a:off x="466101" y="2296047"/>
            <a:ext cx="409729" cy="825341"/>
            <a:chOff x="466101" y="2296047"/>
            <a:chExt cx="409729" cy="825341"/>
          </a:xfrm>
        </p:grpSpPr>
        <p:sp>
          <p:nvSpPr>
            <p:cNvPr id="54" name="price">
              <a:extLst>
                <a:ext uri="{FF2B5EF4-FFF2-40B4-BE49-F238E27FC236}">
                  <a16:creationId xmlns:a16="http://schemas.microsoft.com/office/drawing/2014/main" id="{AB5C2F55-CEC9-4F07-82C9-97F2C4A057A7}"/>
                </a:ext>
              </a:extLst>
            </p:cNvPr>
            <p:cNvSpPr>
              <a:spLocks noChangeAspect="1" noEditPoints="1"/>
            </p:cNvSpPr>
            <p:nvPr/>
          </p:nvSpPr>
          <p:spPr bwMode="auto">
            <a:xfrm>
              <a:off x="466101" y="2296047"/>
              <a:ext cx="409729" cy="825341"/>
            </a:xfrm>
            <a:custGeom>
              <a:avLst/>
              <a:gdLst>
                <a:gd name="T0" fmla="*/ 141 w 150"/>
                <a:gd name="T1" fmla="*/ 307 h 307"/>
                <a:gd name="T2" fmla="*/ 9 w 150"/>
                <a:gd name="T3" fmla="*/ 307 h 307"/>
                <a:gd name="T4" fmla="*/ 0 w 150"/>
                <a:gd name="T5" fmla="*/ 298 h 307"/>
                <a:gd name="T6" fmla="*/ 0 w 150"/>
                <a:gd name="T7" fmla="*/ 136 h 307"/>
                <a:gd name="T8" fmla="*/ 9 w 150"/>
                <a:gd name="T9" fmla="*/ 123 h 307"/>
                <a:gd name="T10" fmla="*/ 63 w 150"/>
                <a:gd name="T11" fmla="*/ 82 h 307"/>
                <a:gd name="T12" fmla="*/ 75 w 150"/>
                <a:gd name="T13" fmla="*/ 75 h 307"/>
                <a:gd name="T14" fmla="*/ 87 w 150"/>
                <a:gd name="T15" fmla="*/ 82 h 307"/>
                <a:gd name="T16" fmla="*/ 141 w 150"/>
                <a:gd name="T17" fmla="*/ 123 h 307"/>
                <a:gd name="T18" fmla="*/ 150 w 150"/>
                <a:gd name="T19" fmla="*/ 136 h 307"/>
                <a:gd name="T20" fmla="*/ 150 w 150"/>
                <a:gd name="T21" fmla="*/ 298 h 307"/>
                <a:gd name="T22" fmla="*/ 141 w 150"/>
                <a:gd name="T23" fmla="*/ 307 h 307"/>
                <a:gd name="T24" fmla="*/ 99 w 150"/>
                <a:gd name="T25" fmla="*/ 149 h 307"/>
                <a:gd name="T26" fmla="*/ 75 w 150"/>
                <a:gd name="T27" fmla="*/ 125 h 307"/>
                <a:gd name="T28" fmla="*/ 51 w 150"/>
                <a:gd name="T29" fmla="*/ 149 h 307"/>
                <a:gd name="T30" fmla="*/ 75 w 150"/>
                <a:gd name="T31" fmla="*/ 173 h 307"/>
                <a:gd name="T32" fmla="*/ 99 w 150"/>
                <a:gd name="T33" fmla="*/ 149 h 307"/>
                <a:gd name="T34" fmla="*/ 75 w 150"/>
                <a:gd name="T35" fmla="*/ 125 h 307"/>
                <a:gd name="T36" fmla="*/ 75 w 150"/>
                <a:gd name="T37"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0" h="307">
                  <a:moveTo>
                    <a:pt x="141" y="307"/>
                  </a:moveTo>
                  <a:cubicBezTo>
                    <a:pt x="9" y="307"/>
                    <a:pt x="9" y="307"/>
                    <a:pt x="9" y="307"/>
                  </a:cubicBezTo>
                  <a:cubicBezTo>
                    <a:pt x="4" y="307"/>
                    <a:pt x="0" y="303"/>
                    <a:pt x="0" y="298"/>
                  </a:cubicBezTo>
                  <a:cubicBezTo>
                    <a:pt x="0" y="136"/>
                    <a:pt x="0" y="136"/>
                    <a:pt x="0" y="136"/>
                  </a:cubicBezTo>
                  <a:cubicBezTo>
                    <a:pt x="0" y="131"/>
                    <a:pt x="4" y="127"/>
                    <a:pt x="9" y="123"/>
                  </a:cubicBezTo>
                  <a:cubicBezTo>
                    <a:pt x="63" y="82"/>
                    <a:pt x="63" y="82"/>
                    <a:pt x="63" y="82"/>
                  </a:cubicBezTo>
                  <a:cubicBezTo>
                    <a:pt x="63" y="82"/>
                    <a:pt x="71" y="75"/>
                    <a:pt x="75" y="75"/>
                  </a:cubicBezTo>
                  <a:cubicBezTo>
                    <a:pt x="79" y="75"/>
                    <a:pt x="87" y="82"/>
                    <a:pt x="87" y="82"/>
                  </a:cubicBezTo>
                  <a:cubicBezTo>
                    <a:pt x="141" y="123"/>
                    <a:pt x="141" y="123"/>
                    <a:pt x="141" y="123"/>
                  </a:cubicBezTo>
                  <a:cubicBezTo>
                    <a:pt x="145" y="126"/>
                    <a:pt x="150" y="131"/>
                    <a:pt x="150" y="136"/>
                  </a:cubicBezTo>
                  <a:cubicBezTo>
                    <a:pt x="150" y="298"/>
                    <a:pt x="150" y="298"/>
                    <a:pt x="150" y="298"/>
                  </a:cubicBezTo>
                  <a:cubicBezTo>
                    <a:pt x="150" y="303"/>
                    <a:pt x="146" y="307"/>
                    <a:pt x="141" y="307"/>
                  </a:cubicBezTo>
                  <a:close/>
                  <a:moveTo>
                    <a:pt x="99" y="149"/>
                  </a:moveTo>
                  <a:cubicBezTo>
                    <a:pt x="99" y="136"/>
                    <a:pt x="88" y="125"/>
                    <a:pt x="75" y="125"/>
                  </a:cubicBezTo>
                  <a:cubicBezTo>
                    <a:pt x="62" y="125"/>
                    <a:pt x="51" y="136"/>
                    <a:pt x="51" y="149"/>
                  </a:cubicBezTo>
                  <a:cubicBezTo>
                    <a:pt x="51" y="163"/>
                    <a:pt x="62" y="173"/>
                    <a:pt x="75" y="173"/>
                  </a:cubicBezTo>
                  <a:cubicBezTo>
                    <a:pt x="88" y="173"/>
                    <a:pt x="99" y="163"/>
                    <a:pt x="99" y="149"/>
                  </a:cubicBezTo>
                  <a:close/>
                  <a:moveTo>
                    <a:pt x="75" y="125"/>
                  </a:moveTo>
                  <a:cubicBezTo>
                    <a:pt x="75" y="0"/>
                    <a:pt x="75" y="0"/>
                    <a:pt x="75" y="0"/>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0" tIns="45720" rIns="91440" bIns="45720" numCol="1" anchor="t" anchorCtr="0" compatLnSpc="1">
              <a:prstTxWarp prst="textNoShape">
                <a:avLst/>
              </a:prstTxWarp>
            </a:bodyPr>
            <a:lstStyle/>
            <a:p>
              <a:endParaRPr lang="en-US">
                <a:solidFill>
                  <a:schemeClr val="tx2"/>
                </a:solidFill>
                <a:latin typeface="+mj-lt"/>
              </a:endParaRPr>
            </a:p>
          </p:txBody>
        </p:sp>
        <p:sp>
          <p:nvSpPr>
            <p:cNvPr id="69" name="arrow" title="Icon of an arrow">
              <a:extLst>
                <a:ext uri="{FF2B5EF4-FFF2-40B4-BE49-F238E27FC236}">
                  <a16:creationId xmlns:a16="http://schemas.microsoft.com/office/drawing/2014/main" id="{F0AAFACC-EFD0-4061-84CA-A8CD99CF7475}"/>
                </a:ext>
              </a:extLst>
            </p:cNvPr>
            <p:cNvSpPr>
              <a:spLocks noChangeAspect="1" noEditPoints="1"/>
            </p:cNvSpPr>
            <p:nvPr/>
          </p:nvSpPr>
          <p:spPr bwMode="auto">
            <a:xfrm rot="5400000">
              <a:off x="549805" y="2825550"/>
              <a:ext cx="236708" cy="218425"/>
            </a:xfrm>
            <a:custGeom>
              <a:avLst/>
              <a:gdLst>
                <a:gd name="T0" fmla="*/ 133 w 246"/>
                <a:gd name="T1" fmla="*/ 0 h 227"/>
                <a:gd name="T2" fmla="*/ 246 w 246"/>
                <a:gd name="T3" fmla="*/ 113 h 227"/>
                <a:gd name="T4" fmla="*/ 133 w 246"/>
                <a:gd name="T5" fmla="*/ 227 h 227"/>
                <a:gd name="T6" fmla="*/ 246 w 246"/>
                <a:gd name="T7" fmla="*/ 113 h 227"/>
                <a:gd name="T8" fmla="*/ 0 w 246"/>
                <a:gd name="T9" fmla="*/ 113 h 227"/>
              </a:gdLst>
              <a:ahLst/>
              <a:cxnLst>
                <a:cxn ang="0">
                  <a:pos x="T0" y="T1"/>
                </a:cxn>
                <a:cxn ang="0">
                  <a:pos x="T2" y="T3"/>
                </a:cxn>
                <a:cxn ang="0">
                  <a:pos x="T4" y="T5"/>
                </a:cxn>
                <a:cxn ang="0">
                  <a:pos x="T6" y="T7"/>
                </a:cxn>
                <a:cxn ang="0">
                  <a:pos x="T8" y="T9"/>
                </a:cxn>
              </a:cxnLst>
              <a:rect l="0" t="0" r="r" b="b"/>
              <a:pathLst>
                <a:path w="246" h="227">
                  <a:moveTo>
                    <a:pt x="133" y="0"/>
                  </a:moveTo>
                  <a:lnTo>
                    <a:pt x="246" y="113"/>
                  </a:lnTo>
                  <a:lnTo>
                    <a:pt x="133" y="227"/>
                  </a:lnTo>
                  <a:moveTo>
                    <a:pt x="246" y="113"/>
                  </a:moveTo>
                  <a:lnTo>
                    <a:pt x="0" y="113"/>
                  </a:lnTo>
                </a:path>
              </a:pathLst>
            </a:custGeom>
            <a:noFill/>
            <a:ln w="19050" cap="sq">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lin ang="5400000" scaled="1"/>
                </a:gradFill>
              </a:endParaRPr>
            </a:p>
          </p:txBody>
        </p:sp>
      </p:grpSp>
    </p:spTree>
    <p:extLst>
      <p:ext uri="{BB962C8B-B14F-4D97-AF65-F5344CB8AC3E}">
        <p14:creationId xmlns:p14="http://schemas.microsoft.com/office/powerpoint/2010/main" val="26568741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8780745" y="-18301"/>
            <a:ext cx="3655730" cy="699452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err="1">
              <a:solidFill>
                <a:srgbClr val="FFFFFF"/>
              </a:solidFill>
              <a:latin typeface="Segoe UI Semilight"/>
            </a:endParaRPr>
          </a:p>
        </p:txBody>
      </p:sp>
      <p:grpSp>
        <p:nvGrpSpPr>
          <p:cNvPr id="69" name="Group 68">
            <a:extLst>
              <a:ext uri="{FF2B5EF4-FFF2-40B4-BE49-F238E27FC236}">
                <a16:creationId xmlns:a16="http://schemas.microsoft.com/office/drawing/2014/main" id="{B399BF8D-EFD3-4592-93A3-813D74CABE4E}"/>
              </a:ext>
            </a:extLst>
          </p:cNvPr>
          <p:cNvGrpSpPr/>
          <p:nvPr/>
        </p:nvGrpSpPr>
        <p:grpSpPr>
          <a:xfrm>
            <a:off x="9518661" y="5550386"/>
            <a:ext cx="2226416" cy="609600"/>
            <a:chOff x="8317284" y="3464387"/>
            <a:chExt cx="2226416" cy="609600"/>
          </a:xfrm>
        </p:grpSpPr>
        <p:sp>
          <p:nvSpPr>
            <p:cNvPr id="70" name="Rectangle 69">
              <a:extLst>
                <a:ext uri="{FF2B5EF4-FFF2-40B4-BE49-F238E27FC236}">
                  <a16:creationId xmlns:a16="http://schemas.microsoft.com/office/drawing/2014/main" id="{95A65935-BDD0-404E-8EB6-075A4499E4CA}"/>
                </a:ext>
              </a:extLst>
            </p:cNvPr>
            <p:cNvSpPr/>
            <p:nvPr/>
          </p:nvSpPr>
          <p:spPr bwMode="auto">
            <a:xfrm>
              <a:off x="8317284" y="3464387"/>
              <a:ext cx="2226416" cy="6096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kern="0" spc="50" dirty="0">
                  <a:solidFill>
                    <a:schemeClr val="tx1"/>
                  </a:solidFill>
                  <a:latin typeface="+mj-lt"/>
                  <a:cs typeface="Segoe UI" panose="020B0502040204020203" pitchFamily="34" charset="0"/>
                </a:rPr>
                <a:t>Compliance</a:t>
              </a:r>
            </a:p>
          </p:txBody>
        </p:sp>
        <p:cxnSp>
          <p:nvCxnSpPr>
            <p:cNvPr id="71" name="Straight Connector 70">
              <a:extLst>
                <a:ext uri="{FF2B5EF4-FFF2-40B4-BE49-F238E27FC236}">
                  <a16:creationId xmlns:a16="http://schemas.microsoft.com/office/drawing/2014/main" id="{36BCFC50-BE98-4E91-A3B0-B8463DDFAB55}"/>
                </a:ext>
              </a:extLst>
            </p:cNvPr>
            <p:cNvCxnSpPr>
              <a:cxnSpLocks/>
            </p:cNvCxnSpPr>
            <p:nvPr/>
          </p:nvCxnSpPr>
          <p:spPr>
            <a:xfrm>
              <a:off x="8317284" y="4063269"/>
              <a:ext cx="1706560" cy="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77" name="Rectangle 76">
            <a:extLst>
              <a:ext uri="{FF2B5EF4-FFF2-40B4-BE49-F238E27FC236}">
                <a16:creationId xmlns:a16="http://schemas.microsoft.com/office/drawing/2014/main" id="{C8AE1558-719B-4B21-9720-CB4027ACCEA0}"/>
              </a:ext>
            </a:extLst>
          </p:cNvPr>
          <p:cNvSpPr/>
          <p:nvPr/>
        </p:nvSpPr>
        <p:spPr bwMode="auto">
          <a:xfrm>
            <a:off x="9533144" y="5273162"/>
            <a:ext cx="2226416" cy="6096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kern="0" spc="50" dirty="0">
                <a:solidFill>
                  <a:schemeClr val="tx1"/>
                </a:solidFill>
                <a:latin typeface="+mj-lt"/>
                <a:cs typeface="Segoe UI" panose="020B0502040204020203" pitchFamily="34" charset="0"/>
              </a:rPr>
              <a:t>Increased</a:t>
            </a:r>
          </a:p>
        </p:txBody>
      </p:sp>
      <p:grpSp>
        <p:nvGrpSpPr>
          <p:cNvPr id="84" name="Group 83">
            <a:extLst>
              <a:ext uri="{FF2B5EF4-FFF2-40B4-BE49-F238E27FC236}">
                <a16:creationId xmlns:a16="http://schemas.microsoft.com/office/drawing/2014/main" id="{494CC93F-E6D5-4A7D-9814-A8CB05E6EBD6}"/>
              </a:ext>
            </a:extLst>
          </p:cNvPr>
          <p:cNvGrpSpPr/>
          <p:nvPr/>
        </p:nvGrpSpPr>
        <p:grpSpPr>
          <a:xfrm>
            <a:off x="9518661" y="4501382"/>
            <a:ext cx="512161" cy="701965"/>
            <a:chOff x="8470028" y="2237926"/>
            <a:chExt cx="512161" cy="701965"/>
          </a:xfrm>
        </p:grpSpPr>
        <p:sp>
          <p:nvSpPr>
            <p:cNvPr id="85" name="clipboard_4">
              <a:extLst>
                <a:ext uri="{FF2B5EF4-FFF2-40B4-BE49-F238E27FC236}">
                  <a16:creationId xmlns:a16="http://schemas.microsoft.com/office/drawing/2014/main" id="{B445EC09-6A07-455B-B2C9-F572C06A7F16}"/>
                </a:ext>
              </a:extLst>
            </p:cNvPr>
            <p:cNvSpPr>
              <a:spLocks noChangeAspect="1" noEditPoints="1"/>
            </p:cNvSpPr>
            <p:nvPr/>
          </p:nvSpPr>
          <p:spPr bwMode="auto">
            <a:xfrm>
              <a:off x="8470028" y="2237926"/>
              <a:ext cx="512161" cy="701965"/>
            </a:xfrm>
            <a:custGeom>
              <a:avLst/>
              <a:gdLst>
                <a:gd name="T0" fmla="*/ 247 w 247"/>
                <a:gd name="T1" fmla="*/ 33 h 340"/>
                <a:gd name="T2" fmla="*/ 247 w 247"/>
                <a:gd name="T3" fmla="*/ 340 h 340"/>
                <a:gd name="T4" fmla="*/ 0 w 247"/>
                <a:gd name="T5" fmla="*/ 340 h 340"/>
                <a:gd name="T6" fmla="*/ 0 w 247"/>
                <a:gd name="T7" fmla="*/ 33 h 340"/>
                <a:gd name="T8" fmla="*/ 65 w 247"/>
                <a:gd name="T9" fmla="*/ 33 h 340"/>
                <a:gd name="T10" fmla="*/ 91 w 247"/>
                <a:gd name="T11" fmla="*/ 33 h 340"/>
                <a:gd name="T12" fmla="*/ 124 w 247"/>
                <a:gd name="T13" fmla="*/ 0 h 340"/>
                <a:gd name="T14" fmla="*/ 158 w 247"/>
                <a:gd name="T15" fmla="*/ 33 h 340"/>
                <a:gd name="T16" fmla="*/ 247 w 247"/>
                <a:gd name="T17" fmla="*/ 33 h 340"/>
                <a:gd name="T18" fmla="*/ 68 w 247"/>
                <a:gd name="T19" fmla="*/ 33 h 340"/>
                <a:gd name="T20" fmla="*/ 68 w 247"/>
                <a:gd name="T21" fmla="*/ 78 h 340"/>
                <a:gd name="T22" fmla="*/ 180 w 247"/>
                <a:gd name="T23" fmla="*/ 78 h 340"/>
                <a:gd name="T24" fmla="*/ 180 w 247"/>
                <a:gd name="T25" fmla="*/ 33 h 340"/>
                <a:gd name="T26" fmla="*/ 36 w 247"/>
                <a:gd name="T27" fmla="*/ 152 h 340"/>
                <a:gd name="T28" fmla="*/ 117 w 247"/>
                <a:gd name="T29" fmla="*/ 152 h 340"/>
                <a:gd name="T30" fmla="*/ 36 w 247"/>
                <a:gd name="T31" fmla="*/ 220 h 340"/>
                <a:gd name="T32" fmla="*/ 117 w 247"/>
                <a:gd name="T33" fmla="*/ 220 h 340"/>
                <a:gd name="T34" fmla="*/ 36 w 247"/>
                <a:gd name="T35" fmla="*/ 287 h 340"/>
                <a:gd name="T36" fmla="*/ 117 w 247"/>
                <a:gd name="T37" fmla="*/ 287 h 340"/>
                <a:gd name="T38" fmla="*/ 146 w 247"/>
                <a:gd name="T39" fmla="*/ 130 h 340"/>
                <a:gd name="T40" fmla="*/ 168 w 247"/>
                <a:gd name="T41" fmla="*/ 152 h 340"/>
                <a:gd name="T42" fmla="*/ 200 w 247"/>
                <a:gd name="T43" fmla="*/ 119 h 340"/>
                <a:gd name="T44" fmla="*/ 146 w 247"/>
                <a:gd name="T45" fmla="*/ 200 h 340"/>
                <a:gd name="T46" fmla="*/ 168 w 247"/>
                <a:gd name="T47" fmla="*/ 222 h 340"/>
                <a:gd name="T48" fmla="*/ 200 w 247"/>
                <a:gd name="T49" fmla="*/ 189 h 340"/>
                <a:gd name="T50" fmla="*/ 146 w 247"/>
                <a:gd name="T51" fmla="*/ 269 h 340"/>
                <a:gd name="T52" fmla="*/ 168 w 247"/>
                <a:gd name="T53" fmla="*/ 291 h 340"/>
                <a:gd name="T54" fmla="*/ 200 w 247"/>
                <a:gd name="T55" fmla="*/ 258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7" h="340">
                  <a:moveTo>
                    <a:pt x="247" y="33"/>
                  </a:moveTo>
                  <a:cubicBezTo>
                    <a:pt x="247" y="340"/>
                    <a:pt x="247" y="340"/>
                    <a:pt x="247" y="340"/>
                  </a:cubicBezTo>
                  <a:cubicBezTo>
                    <a:pt x="0" y="340"/>
                    <a:pt x="0" y="340"/>
                    <a:pt x="0" y="340"/>
                  </a:cubicBezTo>
                  <a:cubicBezTo>
                    <a:pt x="0" y="33"/>
                    <a:pt x="0" y="33"/>
                    <a:pt x="0" y="33"/>
                  </a:cubicBezTo>
                  <a:cubicBezTo>
                    <a:pt x="65" y="33"/>
                    <a:pt x="65" y="33"/>
                    <a:pt x="65" y="33"/>
                  </a:cubicBezTo>
                  <a:cubicBezTo>
                    <a:pt x="91" y="33"/>
                    <a:pt x="91" y="33"/>
                    <a:pt x="91" y="33"/>
                  </a:cubicBezTo>
                  <a:cubicBezTo>
                    <a:pt x="91" y="15"/>
                    <a:pt x="106" y="0"/>
                    <a:pt x="124" y="0"/>
                  </a:cubicBezTo>
                  <a:cubicBezTo>
                    <a:pt x="143" y="0"/>
                    <a:pt x="158" y="15"/>
                    <a:pt x="158" y="33"/>
                  </a:cubicBezTo>
                  <a:lnTo>
                    <a:pt x="247" y="33"/>
                  </a:lnTo>
                  <a:close/>
                  <a:moveTo>
                    <a:pt x="68" y="33"/>
                  </a:moveTo>
                  <a:cubicBezTo>
                    <a:pt x="68" y="78"/>
                    <a:pt x="68" y="78"/>
                    <a:pt x="68" y="78"/>
                  </a:cubicBezTo>
                  <a:cubicBezTo>
                    <a:pt x="180" y="78"/>
                    <a:pt x="180" y="78"/>
                    <a:pt x="180" y="78"/>
                  </a:cubicBezTo>
                  <a:cubicBezTo>
                    <a:pt x="180" y="33"/>
                    <a:pt x="180" y="33"/>
                    <a:pt x="180" y="33"/>
                  </a:cubicBezTo>
                  <a:moveTo>
                    <a:pt x="36" y="152"/>
                  </a:moveTo>
                  <a:cubicBezTo>
                    <a:pt x="117" y="152"/>
                    <a:pt x="117" y="152"/>
                    <a:pt x="117" y="152"/>
                  </a:cubicBezTo>
                  <a:moveTo>
                    <a:pt x="36" y="220"/>
                  </a:moveTo>
                  <a:cubicBezTo>
                    <a:pt x="117" y="220"/>
                    <a:pt x="117" y="220"/>
                    <a:pt x="117" y="220"/>
                  </a:cubicBezTo>
                  <a:moveTo>
                    <a:pt x="36" y="287"/>
                  </a:moveTo>
                  <a:cubicBezTo>
                    <a:pt x="117" y="287"/>
                    <a:pt x="117" y="287"/>
                    <a:pt x="117" y="287"/>
                  </a:cubicBezTo>
                  <a:moveTo>
                    <a:pt x="146" y="130"/>
                  </a:moveTo>
                  <a:cubicBezTo>
                    <a:pt x="168" y="152"/>
                    <a:pt x="168" y="152"/>
                    <a:pt x="168" y="152"/>
                  </a:cubicBezTo>
                  <a:cubicBezTo>
                    <a:pt x="200" y="119"/>
                    <a:pt x="200" y="119"/>
                    <a:pt x="200" y="119"/>
                  </a:cubicBezTo>
                  <a:moveTo>
                    <a:pt x="146" y="200"/>
                  </a:moveTo>
                  <a:cubicBezTo>
                    <a:pt x="168" y="222"/>
                    <a:pt x="168" y="222"/>
                    <a:pt x="168" y="222"/>
                  </a:cubicBezTo>
                  <a:cubicBezTo>
                    <a:pt x="200" y="189"/>
                    <a:pt x="200" y="189"/>
                    <a:pt x="200" y="189"/>
                  </a:cubicBezTo>
                  <a:moveTo>
                    <a:pt x="146" y="269"/>
                  </a:moveTo>
                  <a:cubicBezTo>
                    <a:pt x="168" y="291"/>
                    <a:pt x="168" y="291"/>
                    <a:pt x="168" y="291"/>
                  </a:cubicBezTo>
                  <a:cubicBezTo>
                    <a:pt x="200" y="258"/>
                    <a:pt x="200" y="258"/>
                    <a:pt x="200" y="258"/>
                  </a:cubicBez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0" tIns="45720" rIns="91440" bIns="45720" numCol="1" anchor="t" anchorCtr="0" compatLnSpc="1">
              <a:prstTxWarp prst="textNoShape">
                <a:avLst/>
              </a:prstTxWarp>
            </a:bodyPr>
            <a:lstStyle/>
            <a:p>
              <a:endParaRPr lang="en-US"/>
            </a:p>
          </p:txBody>
        </p:sp>
        <p:sp>
          <p:nvSpPr>
            <p:cNvPr id="86" name="Rectangle 85">
              <a:extLst>
                <a:ext uri="{FF2B5EF4-FFF2-40B4-BE49-F238E27FC236}">
                  <a16:creationId xmlns:a16="http://schemas.microsoft.com/office/drawing/2014/main" id="{281202A4-6323-41BD-9A1A-2A5FC5E6C9FD}"/>
                </a:ext>
              </a:extLst>
            </p:cNvPr>
            <p:cNvSpPr/>
            <p:nvPr/>
          </p:nvSpPr>
          <p:spPr bwMode="auto">
            <a:xfrm>
              <a:off x="8742267" y="2567546"/>
              <a:ext cx="168031" cy="34931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sp>
        <p:nvSpPr>
          <p:cNvPr id="25" name="Text Placeholder 2">
            <a:extLst>
              <a:ext uri="{FF2B5EF4-FFF2-40B4-BE49-F238E27FC236}">
                <a16:creationId xmlns:a16="http://schemas.microsoft.com/office/drawing/2014/main" id="{A96821DF-C815-4E01-AB3E-C8E908A70565}"/>
              </a:ext>
            </a:extLst>
          </p:cNvPr>
          <p:cNvSpPr txBox="1">
            <a:spLocks/>
          </p:cNvSpPr>
          <p:nvPr/>
        </p:nvSpPr>
        <p:spPr>
          <a:xfrm>
            <a:off x="435794" y="2561035"/>
            <a:ext cx="7485196" cy="1282402"/>
          </a:xfrm>
          <a:prstGeom prst="rect">
            <a:avLst/>
          </a:prstGeom>
        </p:spPr>
        <p:txBody>
          <a:bodyPr vert="horz" wrap="square" lIns="0" tIns="0" rIns="0" bIns="0" rtlCol="0">
            <a:spAutoFit/>
          </a:bodyPr>
          <a:lstStyle>
            <a:lvl1pPr marL="0" marR="0" indent="0" algn="l" defTabSz="932563" rtl="0" eaLnBrk="1" fontAlgn="auto" latinLnBrk="0" hangingPunct="1">
              <a:lnSpc>
                <a:spcPct val="100000"/>
              </a:lnSpc>
              <a:spcBef>
                <a:spcPts val="0"/>
              </a:spcBef>
              <a:spcAft>
                <a:spcPts val="1399"/>
              </a:spcAft>
              <a:buClrTx/>
              <a:buSzPct val="90000"/>
              <a:buFont typeface="Wingdings" panose="05000000000000000000" pitchFamily="2" charset="2"/>
              <a:buNone/>
              <a:tabLst/>
              <a:defRPr sz="2000" kern="1200" spc="0" baseline="0">
                <a:solidFill>
                  <a:srgbClr val="000000"/>
                </a:solidFill>
                <a:latin typeface="+mj-lt"/>
                <a:ea typeface="+mn-ea"/>
                <a:cs typeface="+mn-cs"/>
              </a:defRPr>
            </a:lvl1pPr>
            <a:lvl2pPr marL="228557" marR="0" indent="0" algn="l" defTabSz="932563" rtl="0" eaLnBrk="1" fontAlgn="auto" latinLnBrk="0" hangingPunct="1">
              <a:lnSpc>
                <a:spcPct val="100000"/>
              </a:lnSpc>
              <a:spcBef>
                <a:spcPts val="0"/>
              </a:spcBef>
              <a:spcAft>
                <a:spcPts val="1399"/>
              </a:spcAft>
              <a:buClrTx/>
              <a:buSzPct val="90000"/>
              <a:buFont typeface="Wingdings" panose="05000000000000000000" pitchFamily="2" charset="2"/>
              <a:buNone/>
              <a:tabLst/>
              <a:defRPr sz="1800" kern="1200" spc="0" baseline="0">
                <a:solidFill>
                  <a:srgbClr val="000000"/>
                </a:solidFill>
                <a:latin typeface="+mn-lt"/>
                <a:ea typeface="+mn-ea"/>
                <a:cs typeface="+mn-cs"/>
              </a:defRPr>
            </a:lvl2pPr>
            <a:lvl3pPr marL="457112" marR="0" indent="0" algn="l" defTabSz="932563" rtl="0" eaLnBrk="1" fontAlgn="auto" latinLnBrk="0" hangingPunct="1">
              <a:lnSpc>
                <a:spcPct val="100000"/>
              </a:lnSpc>
              <a:spcBef>
                <a:spcPts val="0"/>
              </a:spcBef>
              <a:spcAft>
                <a:spcPts val="1399"/>
              </a:spcAft>
              <a:buClrTx/>
              <a:buSzPct val="90000"/>
              <a:buFont typeface="Wingdings" panose="05000000000000000000" pitchFamily="2" charset="2"/>
              <a:buNone/>
              <a:tabLst/>
              <a:defRPr sz="1399" kern="1200" spc="0" baseline="0">
                <a:solidFill>
                  <a:srgbClr val="000000"/>
                </a:solidFill>
                <a:latin typeface="+mn-lt"/>
                <a:ea typeface="+mn-ea"/>
                <a:cs typeface="+mn-cs"/>
              </a:defRPr>
            </a:lvl3pPr>
            <a:lvl4pPr marL="685669" marR="0" indent="0" algn="l" defTabSz="932563" rtl="0" eaLnBrk="1" fontAlgn="auto" latinLnBrk="0" hangingPunct="1">
              <a:lnSpc>
                <a:spcPct val="100000"/>
              </a:lnSpc>
              <a:spcBef>
                <a:spcPts val="0"/>
              </a:spcBef>
              <a:spcAft>
                <a:spcPts val="1399"/>
              </a:spcAft>
              <a:buClrTx/>
              <a:buSzPct val="90000"/>
              <a:buFont typeface="Wingdings" panose="05000000000000000000" pitchFamily="2" charset="2"/>
              <a:buNone/>
              <a:tabLst/>
              <a:defRPr sz="1399" kern="1200" spc="0" baseline="0">
                <a:solidFill>
                  <a:srgbClr val="000000"/>
                </a:solidFill>
                <a:latin typeface="+mn-lt"/>
                <a:ea typeface="+mn-ea"/>
                <a:cs typeface="+mn-cs"/>
              </a:defRPr>
            </a:lvl4pPr>
            <a:lvl5pPr marL="914224" marR="0" indent="0" algn="l" defTabSz="932563" rtl="0" eaLnBrk="1" fontAlgn="auto" latinLnBrk="0" hangingPunct="1">
              <a:lnSpc>
                <a:spcPct val="100000"/>
              </a:lnSpc>
              <a:spcBef>
                <a:spcPts val="0"/>
              </a:spcBef>
              <a:spcAft>
                <a:spcPts val="1399"/>
              </a:spcAft>
              <a:buClrTx/>
              <a:buSzPct val="90000"/>
              <a:buFont typeface="Wingdings" panose="05000000000000000000" pitchFamily="2" charset="2"/>
              <a:buNone/>
              <a:tabLst/>
              <a:defRPr sz="1399" kern="1200" spc="0" baseline="0">
                <a:solidFill>
                  <a:srgbClr val="000000"/>
                </a:soli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latin typeface="+mn-lt"/>
              </a:rPr>
              <a:t>No need to purchase additional hardware</a:t>
            </a:r>
          </a:p>
          <a:p>
            <a:r>
              <a:rPr lang="en-US" dirty="0">
                <a:latin typeface="+mn-lt"/>
              </a:rPr>
              <a:t>No secondary site resource costs</a:t>
            </a:r>
          </a:p>
          <a:p>
            <a:r>
              <a:rPr lang="en-US" dirty="0">
                <a:latin typeface="+mn-lt"/>
              </a:rPr>
              <a:t>Pay for what you use</a:t>
            </a:r>
          </a:p>
        </p:txBody>
      </p:sp>
      <p:sp>
        <p:nvSpPr>
          <p:cNvPr id="2" name="Title 1">
            <a:extLst>
              <a:ext uri="{FF2B5EF4-FFF2-40B4-BE49-F238E27FC236}">
                <a16:creationId xmlns:a16="http://schemas.microsoft.com/office/drawing/2014/main" id="{E733789D-5280-42B9-B711-768A1239568C}"/>
              </a:ext>
            </a:extLst>
          </p:cNvPr>
          <p:cNvSpPr>
            <a:spLocks noGrp="1"/>
          </p:cNvSpPr>
          <p:nvPr>
            <p:ph type="title"/>
          </p:nvPr>
        </p:nvSpPr>
        <p:spPr/>
        <p:txBody>
          <a:bodyPr/>
          <a:lstStyle/>
          <a:p>
            <a:r>
              <a:rPr lang="en-US"/>
              <a:t>Reduced cost</a:t>
            </a:r>
            <a:endParaRPr lang="en-US" dirty="0"/>
          </a:p>
        </p:txBody>
      </p:sp>
      <p:sp>
        <p:nvSpPr>
          <p:cNvPr id="3" name="Text Placeholder 2">
            <a:extLst>
              <a:ext uri="{FF2B5EF4-FFF2-40B4-BE49-F238E27FC236}">
                <a16:creationId xmlns:a16="http://schemas.microsoft.com/office/drawing/2014/main" id="{33580BFF-3048-4059-A937-31A1E1E40E4C}"/>
              </a:ext>
            </a:extLst>
          </p:cNvPr>
          <p:cNvSpPr>
            <a:spLocks noGrp="1"/>
          </p:cNvSpPr>
          <p:nvPr>
            <p:ph type="body" sz="quarter" idx="10"/>
          </p:nvPr>
        </p:nvSpPr>
        <p:spPr/>
        <p:txBody>
          <a:bodyPr/>
          <a:lstStyle/>
          <a:p>
            <a:r>
              <a:rPr lang="en-US"/>
              <a:t>Azure benefits</a:t>
            </a:r>
            <a:endParaRPr lang="en-US" dirty="0"/>
          </a:p>
        </p:txBody>
      </p:sp>
      <p:grpSp>
        <p:nvGrpSpPr>
          <p:cNvPr id="66" name="Group 65">
            <a:extLst>
              <a:ext uri="{FF2B5EF4-FFF2-40B4-BE49-F238E27FC236}">
                <a16:creationId xmlns:a16="http://schemas.microsoft.com/office/drawing/2014/main" id="{A479A09A-15B4-4BEC-A045-4D593F989646}"/>
              </a:ext>
            </a:extLst>
          </p:cNvPr>
          <p:cNvGrpSpPr/>
          <p:nvPr/>
        </p:nvGrpSpPr>
        <p:grpSpPr>
          <a:xfrm>
            <a:off x="9518661" y="3445054"/>
            <a:ext cx="2226416" cy="609600"/>
            <a:chOff x="4384451" y="3464387"/>
            <a:chExt cx="2226416" cy="609600"/>
          </a:xfrm>
        </p:grpSpPr>
        <p:sp>
          <p:nvSpPr>
            <p:cNvPr id="67" name="Rectangle 66">
              <a:extLst>
                <a:ext uri="{FF2B5EF4-FFF2-40B4-BE49-F238E27FC236}">
                  <a16:creationId xmlns:a16="http://schemas.microsoft.com/office/drawing/2014/main" id="{408196CB-9E44-493F-AFC1-42F17A1A0F51}"/>
                </a:ext>
              </a:extLst>
            </p:cNvPr>
            <p:cNvSpPr/>
            <p:nvPr/>
          </p:nvSpPr>
          <p:spPr bwMode="auto">
            <a:xfrm>
              <a:off x="4384451" y="3464387"/>
              <a:ext cx="2226416" cy="6096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6304" rIns="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kern="0" spc="50" dirty="0">
                  <a:solidFill>
                    <a:schemeClr val="tx1"/>
                  </a:solidFill>
                  <a:latin typeface="+mj-lt"/>
                  <a:cs typeface="Segoe UI" panose="020B0502040204020203" pitchFamily="34" charset="0"/>
                </a:rPr>
                <a:t>Complexity</a:t>
              </a:r>
            </a:p>
          </p:txBody>
        </p:sp>
        <p:cxnSp>
          <p:nvCxnSpPr>
            <p:cNvPr id="68" name="Straight Connector 67">
              <a:extLst>
                <a:ext uri="{FF2B5EF4-FFF2-40B4-BE49-F238E27FC236}">
                  <a16:creationId xmlns:a16="http://schemas.microsoft.com/office/drawing/2014/main" id="{2810FCB3-06B7-4393-AD58-ABEA70E76084}"/>
                </a:ext>
              </a:extLst>
            </p:cNvPr>
            <p:cNvCxnSpPr>
              <a:cxnSpLocks/>
            </p:cNvCxnSpPr>
            <p:nvPr/>
          </p:nvCxnSpPr>
          <p:spPr>
            <a:xfrm>
              <a:off x="4384451" y="4063269"/>
              <a:ext cx="1706560" cy="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76" name="Rectangle 75">
            <a:extLst>
              <a:ext uri="{FF2B5EF4-FFF2-40B4-BE49-F238E27FC236}">
                <a16:creationId xmlns:a16="http://schemas.microsoft.com/office/drawing/2014/main" id="{A8401E5E-A98E-475A-8F83-1B05F0104A46}"/>
              </a:ext>
            </a:extLst>
          </p:cNvPr>
          <p:cNvSpPr/>
          <p:nvPr/>
        </p:nvSpPr>
        <p:spPr bwMode="auto">
          <a:xfrm>
            <a:off x="9533144" y="3167830"/>
            <a:ext cx="2226416" cy="6096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kern="0" spc="50" dirty="0">
                <a:solidFill>
                  <a:schemeClr val="tx1"/>
                </a:solidFill>
                <a:latin typeface="+mj-lt"/>
                <a:cs typeface="Segoe UI" panose="020B0502040204020203" pitchFamily="34" charset="0"/>
              </a:rPr>
              <a:t>Reduced</a:t>
            </a:r>
          </a:p>
        </p:txBody>
      </p:sp>
      <p:grpSp>
        <p:nvGrpSpPr>
          <p:cNvPr id="78" name="Group 77">
            <a:extLst>
              <a:ext uri="{FF2B5EF4-FFF2-40B4-BE49-F238E27FC236}">
                <a16:creationId xmlns:a16="http://schemas.microsoft.com/office/drawing/2014/main" id="{B80FA228-9668-460B-8D30-A42345D85C16}"/>
              </a:ext>
            </a:extLst>
          </p:cNvPr>
          <p:cNvGrpSpPr/>
          <p:nvPr/>
        </p:nvGrpSpPr>
        <p:grpSpPr>
          <a:xfrm>
            <a:off x="9533144" y="2561035"/>
            <a:ext cx="477818" cy="468183"/>
            <a:chOff x="4515571" y="2610010"/>
            <a:chExt cx="477818" cy="468183"/>
          </a:xfrm>
          <a:solidFill>
            <a:schemeClr val="bg1"/>
          </a:solidFill>
        </p:grpSpPr>
        <p:sp>
          <p:nvSpPr>
            <p:cNvPr id="79" name="Rectangle 78">
              <a:extLst>
                <a:ext uri="{FF2B5EF4-FFF2-40B4-BE49-F238E27FC236}">
                  <a16:creationId xmlns:a16="http://schemas.microsoft.com/office/drawing/2014/main" id="{88439F13-94F3-4699-8E1E-2F5D00471EB3}"/>
                </a:ext>
              </a:extLst>
            </p:cNvPr>
            <p:cNvSpPr/>
            <p:nvPr/>
          </p:nvSpPr>
          <p:spPr bwMode="auto">
            <a:xfrm>
              <a:off x="4568282" y="2656200"/>
              <a:ext cx="379701" cy="379701"/>
            </a:xfrm>
            <a:prstGeom prst="rect">
              <a:avLst/>
            </a:prstGeom>
            <a:noFill/>
            <a:ln w="19050" cap="sq">
              <a:solidFill>
                <a:schemeClr val="tx1"/>
              </a:solidFill>
              <a:miter lim="800000"/>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cs typeface="Segoe UI" pitchFamily="34" charset="0"/>
              </a:endParaRPr>
            </a:p>
          </p:txBody>
        </p:sp>
        <p:sp>
          <p:nvSpPr>
            <p:cNvPr id="80" name="Rectangle 79">
              <a:extLst>
                <a:ext uri="{FF2B5EF4-FFF2-40B4-BE49-F238E27FC236}">
                  <a16:creationId xmlns:a16="http://schemas.microsoft.com/office/drawing/2014/main" id="{7CFD26B0-0ABE-4C73-98FA-4F4472C0B54C}"/>
                </a:ext>
              </a:extLst>
            </p:cNvPr>
            <p:cNvSpPr/>
            <p:nvPr/>
          </p:nvSpPr>
          <p:spPr bwMode="auto">
            <a:xfrm>
              <a:off x="4515571" y="2610010"/>
              <a:ext cx="90812" cy="90812"/>
            </a:xfrm>
            <a:prstGeom prst="rect">
              <a:avLst/>
            </a:prstGeom>
            <a:solidFill>
              <a:schemeClr val="bg2">
                <a:lumMod val="95000"/>
              </a:schemeClr>
            </a:solidFill>
            <a:ln w="19050" cap="sq">
              <a:solidFill>
                <a:schemeClr val="tx1"/>
              </a:solidFill>
              <a:miter lim="800000"/>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cs typeface="Segoe UI" pitchFamily="34" charset="0"/>
              </a:endParaRPr>
            </a:p>
          </p:txBody>
        </p:sp>
        <p:sp>
          <p:nvSpPr>
            <p:cNvPr id="81" name="Rectangle 80">
              <a:extLst>
                <a:ext uri="{FF2B5EF4-FFF2-40B4-BE49-F238E27FC236}">
                  <a16:creationId xmlns:a16="http://schemas.microsoft.com/office/drawing/2014/main" id="{953EE38A-2493-4B56-AFA6-EBC5BEF447BF}"/>
                </a:ext>
              </a:extLst>
            </p:cNvPr>
            <p:cNvSpPr/>
            <p:nvPr/>
          </p:nvSpPr>
          <p:spPr bwMode="auto">
            <a:xfrm>
              <a:off x="4902577" y="2610010"/>
              <a:ext cx="90812" cy="90812"/>
            </a:xfrm>
            <a:prstGeom prst="rect">
              <a:avLst/>
            </a:prstGeom>
            <a:solidFill>
              <a:schemeClr val="bg2">
                <a:lumMod val="95000"/>
              </a:schemeClr>
            </a:solidFill>
            <a:ln w="19050" cap="sq">
              <a:solidFill>
                <a:schemeClr val="tx1"/>
              </a:solidFill>
              <a:miter lim="800000"/>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cs typeface="Segoe UI" pitchFamily="34" charset="0"/>
              </a:endParaRPr>
            </a:p>
          </p:txBody>
        </p:sp>
        <p:sp>
          <p:nvSpPr>
            <p:cNvPr id="82" name="Rectangle 81">
              <a:extLst>
                <a:ext uri="{FF2B5EF4-FFF2-40B4-BE49-F238E27FC236}">
                  <a16:creationId xmlns:a16="http://schemas.microsoft.com/office/drawing/2014/main" id="{E232FF38-862F-4275-8B35-03822DE3DD2E}"/>
                </a:ext>
              </a:extLst>
            </p:cNvPr>
            <p:cNvSpPr/>
            <p:nvPr/>
          </p:nvSpPr>
          <p:spPr bwMode="auto">
            <a:xfrm>
              <a:off x="4515571" y="2987381"/>
              <a:ext cx="90812" cy="90812"/>
            </a:xfrm>
            <a:prstGeom prst="rect">
              <a:avLst/>
            </a:prstGeom>
            <a:solidFill>
              <a:schemeClr val="bg2">
                <a:lumMod val="95000"/>
              </a:schemeClr>
            </a:solidFill>
            <a:ln w="19050" cap="sq">
              <a:solidFill>
                <a:schemeClr val="tx1"/>
              </a:solidFill>
              <a:miter lim="800000"/>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cs typeface="Segoe UI" pitchFamily="34" charset="0"/>
              </a:endParaRPr>
            </a:p>
          </p:txBody>
        </p:sp>
        <p:sp>
          <p:nvSpPr>
            <p:cNvPr id="83" name="Rectangle 82">
              <a:extLst>
                <a:ext uri="{FF2B5EF4-FFF2-40B4-BE49-F238E27FC236}">
                  <a16:creationId xmlns:a16="http://schemas.microsoft.com/office/drawing/2014/main" id="{85B5A67C-C31B-4C92-B187-0FAA52B97340}"/>
                </a:ext>
              </a:extLst>
            </p:cNvPr>
            <p:cNvSpPr/>
            <p:nvPr/>
          </p:nvSpPr>
          <p:spPr bwMode="auto">
            <a:xfrm>
              <a:off x="4902577" y="2987381"/>
              <a:ext cx="90812" cy="90812"/>
            </a:xfrm>
            <a:prstGeom prst="rect">
              <a:avLst/>
            </a:prstGeom>
            <a:solidFill>
              <a:schemeClr val="bg2">
                <a:lumMod val="95000"/>
              </a:schemeClr>
            </a:solidFill>
            <a:ln w="19050" cap="sq">
              <a:solidFill>
                <a:schemeClr val="tx1"/>
              </a:solidFill>
              <a:miter lim="800000"/>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cs typeface="Segoe UI" pitchFamily="34" charset="0"/>
              </a:endParaRPr>
            </a:p>
          </p:txBody>
        </p:sp>
      </p:grpSp>
      <p:grpSp>
        <p:nvGrpSpPr>
          <p:cNvPr id="72" name="Group 71">
            <a:extLst>
              <a:ext uri="{FF2B5EF4-FFF2-40B4-BE49-F238E27FC236}">
                <a16:creationId xmlns:a16="http://schemas.microsoft.com/office/drawing/2014/main" id="{6464D1AB-950B-4D13-A4D1-32BC58DBDBAD}"/>
              </a:ext>
            </a:extLst>
          </p:cNvPr>
          <p:cNvGrpSpPr/>
          <p:nvPr/>
        </p:nvGrpSpPr>
        <p:grpSpPr>
          <a:xfrm>
            <a:off x="9518661" y="1550737"/>
            <a:ext cx="2226416" cy="609600"/>
            <a:chOff x="466101" y="3464387"/>
            <a:chExt cx="2226416" cy="609600"/>
          </a:xfrm>
        </p:grpSpPr>
        <p:sp>
          <p:nvSpPr>
            <p:cNvPr id="73" name="Rectangle 72">
              <a:extLst>
                <a:ext uri="{FF2B5EF4-FFF2-40B4-BE49-F238E27FC236}">
                  <a16:creationId xmlns:a16="http://schemas.microsoft.com/office/drawing/2014/main" id="{8C8CD3FA-E105-42C1-8D6C-3E8A57BABD60}"/>
                </a:ext>
              </a:extLst>
            </p:cNvPr>
            <p:cNvSpPr/>
            <p:nvPr/>
          </p:nvSpPr>
          <p:spPr bwMode="auto">
            <a:xfrm>
              <a:off x="466101" y="3464387"/>
              <a:ext cx="2226416" cy="6096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kern="0" spc="50" dirty="0">
                  <a:solidFill>
                    <a:schemeClr val="tx2"/>
                  </a:solidFill>
                  <a:latin typeface="+mj-lt"/>
                  <a:cs typeface="Segoe UI" panose="020B0502040204020203" pitchFamily="34" charset="0"/>
                </a:rPr>
                <a:t>Cost</a:t>
              </a:r>
            </a:p>
          </p:txBody>
        </p:sp>
        <p:cxnSp>
          <p:nvCxnSpPr>
            <p:cNvPr id="74" name="Straight Connector 73">
              <a:extLst>
                <a:ext uri="{FF2B5EF4-FFF2-40B4-BE49-F238E27FC236}">
                  <a16:creationId xmlns:a16="http://schemas.microsoft.com/office/drawing/2014/main" id="{0BA45A60-5D6E-428D-907B-C8CEC6BE4ADE}"/>
                </a:ext>
              </a:extLst>
            </p:cNvPr>
            <p:cNvCxnSpPr>
              <a:cxnSpLocks/>
            </p:cNvCxnSpPr>
            <p:nvPr/>
          </p:nvCxnSpPr>
          <p:spPr>
            <a:xfrm>
              <a:off x="466101" y="4063269"/>
              <a:ext cx="1706560" cy="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75" name="Rectangle 74">
            <a:extLst>
              <a:ext uri="{FF2B5EF4-FFF2-40B4-BE49-F238E27FC236}">
                <a16:creationId xmlns:a16="http://schemas.microsoft.com/office/drawing/2014/main" id="{E1FE1F24-D8C4-48C5-9FF2-D71111E41BD8}"/>
              </a:ext>
            </a:extLst>
          </p:cNvPr>
          <p:cNvSpPr/>
          <p:nvPr/>
        </p:nvSpPr>
        <p:spPr bwMode="auto">
          <a:xfrm>
            <a:off x="9518661" y="1273513"/>
            <a:ext cx="2226416" cy="6096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kern="0" spc="50" dirty="0">
                <a:solidFill>
                  <a:schemeClr val="tx2"/>
                </a:solidFill>
                <a:latin typeface="+mj-lt"/>
                <a:cs typeface="Segoe UI" panose="020B0502040204020203" pitchFamily="34" charset="0"/>
              </a:rPr>
              <a:t>Reduced</a:t>
            </a:r>
          </a:p>
        </p:txBody>
      </p:sp>
      <p:grpSp>
        <p:nvGrpSpPr>
          <p:cNvPr id="87" name="Group 86">
            <a:extLst>
              <a:ext uri="{FF2B5EF4-FFF2-40B4-BE49-F238E27FC236}">
                <a16:creationId xmlns:a16="http://schemas.microsoft.com/office/drawing/2014/main" id="{1C1E1298-B8AC-4109-A31F-22C8EC736467}"/>
              </a:ext>
            </a:extLst>
          </p:cNvPr>
          <p:cNvGrpSpPr/>
          <p:nvPr/>
        </p:nvGrpSpPr>
        <p:grpSpPr>
          <a:xfrm>
            <a:off x="9518661" y="382397"/>
            <a:ext cx="409729" cy="825341"/>
            <a:chOff x="466101" y="2296047"/>
            <a:chExt cx="409729" cy="825341"/>
          </a:xfrm>
        </p:grpSpPr>
        <p:sp>
          <p:nvSpPr>
            <p:cNvPr id="88" name="price">
              <a:extLst>
                <a:ext uri="{FF2B5EF4-FFF2-40B4-BE49-F238E27FC236}">
                  <a16:creationId xmlns:a16="http://schemas.microsoft.com/office/drawing/2014/main" id="{13286AC4-5873-47A7-ACD3-08C1BBEA7553}"/>
                </a:ext>
              </a:extLst>
            </p:cNvPr>
            <p:cNvSpPr>
              <a:spLocks noChangeAspect="1" noEditPoints="1"/>
            </p:cNvSpPr>
            <p:nvPr/>
          </p:nvSpPr>
          <p:spPr bwMode="auto">
            <a:xfrm>
              <a:off x="466101" y="2296047"/>
              <a:ext cx="409729" cy="825341"/>
            </a:xfrm>
            <a:custGeom>
              <a:avLst/>
              <a:gdLst>
                <a:gd name="T0" fmla="*/ 141 w 150"/>
                <a:gd name="T1" fmla="*/ 307 h 307"/>
                <a:gd name="T2" fmla="*/ 9 w 150"/>
                <a:gd name="T3" fmla="*/ 307 h 307"/>
                <a:gd name="T4" fmla="*/ 0 w 150"/>
                <a:gd name="T5" fmla="*/ 298 h 307"/>
                <a:gd name="T6" fmla="*/ 0 w 150"/>
                <a:gd name="T7" fmla="*/ 136 h 307"/>
                <a:gd name="T8" fmla="*/ 9 w 150"/>
                <a:gd name="T9" fmla="*/ 123 h 307"/>
                <a:gd name="T10" fmla="*/ 63 w 150"/>
                <a:gd name="T11" fmla="*/ 82 h 307"/>
                <a:gd name="T12" fmla="*/ 75 w 150"/>
                <a:gd name="T13" fmla="*/ 75 h 307"/>
                <a:gd name="T14" fmla="*/ 87 w 150"/>
                <a:gd name="T15" fmla="*/ 82 h 307"/>
                <a:gd name="T16" fmla="*/ 141 w 150"/>
                <a:gd name="T17" fmla="*/ 123 h 307"/>
                <a:gd name="T18" fmla="*/ 150 w 150"/>
                <a:gd name="T19" fmla="*/ 136 h 307"/>
                <a:gd name="T20" fmla="*/ 150 w 150"/>
                <a:gd name="T21" fmla="*/ 298 h 307"/>
                <a:gd name="T22" fmla="*/ 141 w 150"/>
                <a:gd name="T23" fmla="*/ 307 h 307"/>
                <a:gd name="T24" fmla="*/ 99 w 150"/>
                <a:gd name="T25" fmla="*/ 149 h 307"/>
                <a:gd name="T26" fmla="*/ 75 w 150"/>
                <a:gd name="T27" fmla="*/ 125 h 307"/>
                <a:gd name="T28" fmla="*/ 51 w 150"/>
                <a:gd name="T29" fmla="*/ 149 h 307"/>
                <a:gd name="T30" fmla="*/ 75 w 150"/>
                <a:gd name="T31" fmla="*/ 173 h 307"/>
                <a:gd name="T32" fmla="*/ 99 w 150"/>
                <a:gd name="T33" fmla="*/ 149 h 307"/>
                <a:gd name="T34" fmla="*/ 75 w 150"/>
                <a:gd name="T35" fmla="*/ 125 h 307"/>
                <a:gd name="T36" fmla="*/ 75 w 150"/>
                <a:gd name="T37"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0" h="307">
                  <a:moveTo>
                    <a:pt x="141" y="307"/>
                  </a:moveTo>
                  <a:cubicBezTo>
                    <a:pt x="9" y="307"/>
                    <a:pt x="9" y="307"/>
                    <a:pt x="9" y="307"/>
                  </a:cubicBezTo>
                  <a:cubicBezTo>
                    <a:pt x="4" y="307"/>
                    <a:pt x="0" y="303"/>
                    <a:pt x="0" y="298"/>
                  </a:cubicBezTo>
                  <a:cubicBezTo>
                    <a:pt x="0" y="136"/>
                    <a:pt x="0" y="136"/>
                    <a:pt x="0" y="136"/>
                  </a:cubicBezTo>
                  <a:cubicBezTo>
                    <a:pt x="0" y="131"/>
                    <a:pt x="4" y="127"/>
                    <a:pt x="9" y="123"/>
                  </a:cubicBezTo>
                  <a:cubicBezTo>
                    <a:pt x="63" y="82"/>
                    <a:pt x="63" y="82"/>
                    <a:pt x="63" y="82"/>
                  </a:cubicBezTo>
                  <a:cubicBezTo>
                    <a:pt x="63" y="82"/>
                    <a:pt x="71" y="75"/>
                    <a:pt x="75" y="75"/>
                  </a:cubicBezTo>
                  <a:cubicBezTo>
                    <a:pt x="79" y="75"/>
                    <a:pt x="87" y="82"/>
                    <a:pt x="87" y="82"/>
                  </a:cubicBezTo>
                  <a:cubicBezTo>
                    <a:pt x="141" y="123"/>
                    <a:pt x="141" y="123"/>
                    <a:pt x="141" y="123"/>
                  </a:cubicBezTo>
                  <a:cubicBezTo>
                    <a:pt x="145" y="126"/>
                    <a:pt x="150" y="131"/>
                    <a:pt x="150" y="136"/>
                  </a:cubicBezTo>
                  <a:cubicBezTo>
                    <a:pt x="150" y="298"/>
                    <a:pt x="150" y="298"/>
                    <a:pt x="150" y="298"/>
                  </a:cubicBezTo>
                  <a:cubicBezTo>
                    <a:pt x="150" y="303"/>
                    <a:pt x="146" y="307"/>
                    <a:pt x="141" y="307"/>
                  </a:cubicBezTo>
                  <a:close/>
                  <a:moveTo>
                    <a:pt x="99" y="149"/>
                  </a:moveTo>
                  <a:cubicBezTo>
                    <a:pt x="99" y="136"/>
                    <a:pt x="88" y="125"/>
                    <a:pt x="75" y="125"/>
                  </a:cubicBezTo>
                  <a:cubicBezTo>
                    <a:pt x="62" y="125"/>
                    <a:pt x="51" y="136"/>
                    <a:pt x="51" y="149"/>
                  </a:cubicBezTo>
                  <a:cubicBezTo>
                    <a:pt x="51" y="163"/>
                    <a:pt x="62" y="173"/>
                    <a:pt x="75" y="173"/>
                  </a:cubicBezTo>
                  <a:cubicBezTo>
                    <a:pt x="88" y="173"/>
                    <a:pt x="99" y="163"/>
                    <a:pt x="99" y="149"/>
                  </a:cubicBezTo>
                  <a:close/>
                  <a:moveTo>
                    <a:pt x="75" y="125"/>
                  </a:moveTo>
                  <a:cubicBezTo>
                    <a:pt x="75" y="0"/>
                    <a:pt x="75" y="0"/>
                    <a:pt x="75" y="0"/>
                  </a:cubicBezTo>
                </a:path>
              </a:pathLst>
            </a:custGeom>
            <a:noFill/>
            <a:ln w="1905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0" tIns="45720" rIns="91440" bIns="45720" numCol="1" anchor="t" anchorCtr="0" compatLnSpc="1">
              <a:prstTxWarp prst="textNoShape">
                <a:avLst/>
              </a:prstTxWarp>
            </a:bodyPr>
            <a:lstStyle/>
            <a:p>
              <a:endParaRPr lang="en-US">
                <a:solidFill>
                  <a:schemeClr val="tx2"/>
                </a:solidFill>
                <a:latin typeface="+mj-lt"/>
              </a:endParaRPr>
            </a:p>
          </p:txBody>
        </p:sp>
        <p:sp>
          <p:nvSpPr>
            <p:cNvPr id="89" name="arrow" title="Icon of an arrow">
              <a:extLst>
                <a:ext uri="{FF2B5EF4-FFF2-40B4-BE49-F238E27FC236}">
                  <a16:creationId xmlns:a16="http://schemas.microsoft.com/office/drawing/2014/main" id="{57E8F96C-3CD9-434D-BEF1-D708CC546195}"/>
                </a:ext>
              </a:extLst>
            </p:cNvPr>
            <p:cNvSpPr>
              <a:spLocks noChangeAspect="1" noEditPoints="1"/>
            </p:cNvSpPr>
            <p:nvPr/>
          </p:nvSpPr>
          <p:spPr bwMode="auto">
            <a:xfrm rot="5400000">
              <a:off x="549805" y="2825550"/>
              <a:ext cx="236708" cy="218425"/>
            </a:xfrm>
            <a:custGeom>
              <a:avLst/>
              <a:gdLst>
                <a:gd name="T0" fmla="*/ 133 w 246"/>
                <a:gd name="T1" fmla="*/ 0 h 227"/>
                <a:gd name="T2" fmla="*/ 246 w 246"/>
                <a:gd name="T3" fmla="*/ 113 h 227"/>
                <a:gd name="T4" fmla="*/ 133 w 246"/>
                <a:gd name="T5" fmla="*/ 227 h 227"/>
                <a:gd name="T6" fmla="*/ 246 w 246"/>
                <a:gd name="T7" fmla="*/ 113 h 227"/>
                <a:gd name="T8" fmla="*/ 0 w 246"/>
                <a:gd name="T9" fmla="*/ 113 h 227"/>
              </a:gdLst>
              <a:ahLst/>
              <a:cxnLst>
                <a:cxn ang="0">
                  <a:pos x="T0" y="T1"/>
                </a:cxn>
                <a:cxn ang="0">
                  <a:pos x="T2" y="T3"/>
                </a:cxn>
                <a:cxn ang="0">
                  <a:pos x="T4" y="T5"/>
                </a:cxn>
                <a:cxn ang="0">
                  <a:pos x="T6" y="T7"/>
                </a:cxn>
                <a:cxn ang="0">
                  <a:pos x="T8" y="T9"/>
                </a:cxn>
              </a:cxnLst>
              <a:rect l="0" t="0" r="r" b="b"/>
              <a:pathLst>
                <a:path w="246" h="227">
                  <a:moveTo>
                    <a:pt x="133" y="0"/>
                  </a:moveTo>
                  <a:lnTo>
                    <a:pt x="246" y="113"/>
                  </a:lnTo>
                  <a:lnTo>
                    <a:pt x="133" y="227"/>
                  </a:lnTo>
                  <a:moveTo>
                    <a:pt x="246" y="113"/>
                  </a:moveTo>
                  <a:lnTo>
                    <a:pt x="0" y="113"/>
                  </a:lnTo>
                </a:path>
              </a:pathLst>
            </a:custGeom>
            <a:noFill/>
            <a:ln w="19050" cap="sq">
              <a:solidFill>
                <a:schemeClr val="tx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lin ang="5400000" scaled="1"/>
                </a:gradFill>
              </a:endParaRPr>
            </a:p>
          </p:txBody>
        </p:sp>
      </p:grpSp>
    </p:spTree>
    <p:extLst>
      <p:ext uri="{BB962C8B-B14F-4D97-AF65-F5344CB8AC3E}">
        <p14:creationId xmlns:p14="http://schemas.microsoft.com/office/powerpoint/2010/main" val="25905734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8780745" y="-18301"/>
            <a:ext cx="3655730" cy="699452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err="1">
              <a:solidFill>
                <a:srgbClr val="FFFFFF"/>
              </a:solidFill>
              <a:latin typeface="Segoe UI Semilight"/>
            </a:endParaRPr>
          </a:p>
        </p:txBody>
      </p:sp>
      <p:grpSp>
        <p:nvGrpSpPr>
          <p:cNvPr id="69" name="Group 68">
            <a:extLst>
              <a:ext uri="{FF2B5EF4-FFF2-40B4-BE49-F238E27FC236}">
                <a16:creationId xmlns:a16="http://schemas.microsoft.com/office/drawing/2014/main" id="{B399BF8D-EFD3-4592-93A3-813D74CABE4E}"/>
              </a:ext>
            </a:extLst>
          </p:cNvPr>
          <p:cNvGrpSpPr/>
          <p:nvPr/>
        </p:nvGrpSpPr>
        <p:grpSpPr>
          <a:xfrm>
            <a:off x="9518661" y="5550386"/>
            <a:ext cx="2226416" cy="609600"/>
            <a:chOff x="8317284" y="3464387"/>
            <a:chExt cx="2226416" cy="609600"/>
          </a:xfrm>
        </p:grpSpPr>
        <p:sp>
          <p:nvSpPr>
            <p:cNvPr id="70" name="Rectangle 69">
              <a:extLst>
                <a:ext uri="{FF2B5EF4-FFF2-40B4-BE49-F238E27FC236}">
                  <a16:creationId xmlns:a16="http://schemas.microsoft.com/office/drawing/2014/main" id="{95A65935-BDD0-404E-8EB6-075A4499E4CA}"/>
                </a:ext>
              </a:extLst>
            </p:cNvPr>
            <p:cNvSpPr/>
            <p:nvPr/>
          </p:nvSpPr>
          <p:spPr bwMode="auto">
            <a:xfrm>
              <a:off x="8317284" y="3464387"/>
              <a:ext cx="2226416" cy="6096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kern="0" spc="50" dirty="0">
                  <a:solidFill>
                    <a:schemeClr val="tx1"/>
                  </a:solidFill>
                  <a:latin typeface="+mj-lt"/>
                  <a:cs typeface="Segoe UI" panose="020B0502040204020203" pitchFamily="34" charset="0"/>
                </a:rPr>
                <a:t>Compliance</a:t>
              </a:r>
            </a:p>
          </p:txBody>
        </p:sp>
        <p:cxnSp>
          <p:nvCxnSpPr>
            <p:cNvPr id="71" name="Straight Connector 70">
              <a:extLst>
                <a:ext uri="{FF2B5EF4-FFF2-40B4-BE49-F238E27FC236}">
                  <a16:creationId xmlns:a16="http://schemas.microsoft.com/office/drawing/2014/main" id="{36BCFC50-BE98-4E91-A3B0-B8463DDFAB55}"/>
                </a:ext>
              </a:extLst>
            </p:cNvPr>
            <p:cNvCxnSpPr>
              <a:cxnSpLocks/>
            </p:cNvCxnSpPr>
            <p:nvPr/>
          </p:nvCxnSpPr>
          <p:spPr>
            <a:xfrm>
              <a:off x="8317284" y="4063269"/>
              <a:ext cx="1706560" cy="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77" name="Rectangle 76">
            <a:extLst>
              <a:ext uri="{FF2B5EF4-FFF2-40B4-BE49-F238E27FC236}">
                <a16:creationId xmlns:a16="http://schemas.microsoft.com/office/drawing/2014/main" id="{C8AE1558-719B-4B21-9720-CB4027ACCEA0}"/>
              </a:ext>
            </a:extLst>
          </p:cNvPr>
          <p:cNvSpPr/>
          <p:nvPr/>
        </p:nvSpPr>
        <p:spPr bwMode="auto">
          <a:xfrm>
            <a:off x="9533144" y="5273162"/>
            <a:ext cx="2226416" cy="6096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kern="0" spc="50" dirty="0">
                <a:solidFill>
                  <a:schemeClr val="tx1"/>
                </a:solidFill>
                <a:latin typeface="+mj-lt"/>
                <a:cs typeface="Segoe UI" panose="020B0502040204020203" pitchFamily="34" charset="0"/>
              </a:rPr>
              <a:t>Increased</a:t>
            </a:r>
          </a:p>
        </p:txBody>
      </p:sp>
      <p:grpSp>
        <p:nvGrpSpPr>
          <p:cNvPr id="84" name="Group 83">
            <a:extLst>
              <a:ext uri="{FF2B5EF4-FFF2-40B4-BE49-F238E27FC236}">
                <a16:creationId xmlns:a16="http://schemas.microsoft.com/office/drawing/2014/main" id="{494CC93F-E6D5-4A7D-9814-A8CB05E6EBD6}"/>
              </a:ext>
            </a:extLst>
          </p:cNvPr>
          <p:cNvGrpSpPr/>
          <p:nvPr/>
        </p:nvGrpSpPr>
        <p:grpSpPr>
          <a:xfrm>
            <a:off x="9518661" y="4501382"/>
            <a:ext cx="512161" cy="701965"/>
            <a:chOff x="8470028" y="2237926"/>
            <a:chExt cx="512161" cy="701965"/>
          </a:xfrm>
        </p:grpSpPr>
        <p:sp>
          <p:nvSpPr>
            <p:cNvPr id="85" name="clipboard_4">
              <a:extLst>
                <a:ext uri="{FF2B5EF4-FFF2-40B4-BE49-F238E27FC236}">
                  <a16:creationId xmlns:a16="http://schemas.microsoft.com/office/drawing/2014/main" id="{B445EC09-6A07-455B-B2C9-F572C06A7F16}"/>
                </a:ext>
              </a:extLst>
            </p:cNvPr>
            <p:cNvSpPr>
              <a:spLocks noChangeAspect="1" noEditPoints="1"/>
            </p:cNvSpPr>
            <p:nvPr/>
          </p:nvSpPr>
          <p:spPr bwMode="auto">
            <a:xfrm>
              <a:off x="8470028" y="2237926"/>
              <a:ext cx="512161" cy="701965"/>
            </a:xfrm>
            <a:custGeom>
              <a:avLst/>
              <a:gdLst>
                <a:gd name="T0" fmla="*/ 247 w 247"/>
                <a:gd name="T1" fmla="*/ 33 h 340"/>
                <a:gd name="T2" fmla="*/ 247 w 247"/>
                <a:gd name="T3" fmla="*/ 340 h 340"/>
                <a:gd name="T4" fmla="*/ 0 w 247"/>
                <a:gd name="T5" fmla="*/ 340 h 340"/>
                <a:gd name="T6" fmla="*/ 0 w 247"/>
                <a:gd name="T7" fmla="*/ 33 h 340"/>
                <a:gd name="T8" fmla="*/ 65 w 247"/>
                <a:gd name="T9" fmla="*/ 33 h 340"/>
                <a:gd name="T10" fmla="*/ 91 w 247"/>
                <a:gd name="T11" fmla="*/ 33 h 340"/>
                <a:gd name="T12" fmla="*/ 124 w 247"/>
                <a:gd name="T13" fmla="*/ 0 h 340"/>
                <a:gd name="T14" fmla="*/ 158 w 247"/>
                <a:gd name="T15" fmla="*/ 33 h 340"/>
                <a:gd name="T16" fmla="*/ 247 w 247"/>
                <a:gd name="T17" fmla="*/ 33 h 340"/>
                <a:gd name="T18" fmla="*/ 68 w 247"/>
                <a:gd name="T19" fmla="*/ 33 h 340"/>
                <a:gd name="T20" fmla="*/ 68 w 247"/>
                <a:gd name="T21" fmla="*/ 78 h 340"/>
                <a:gd name="T22" fmla="*/ 180 w 247"/>
                <a:gd name="T23" fmla="*/ 78 h 340"/>
                <a:gd name="T24" fmla="*/ 180 w 247"/>
                <a:gd name="T25" fmla="*/ 33 h 340"/>
                <a:gd name="T26" fmla="*/ 36 w 247"/>
                <a:gd name="T27" fmla="*/ 152 h 340"/>
                <a:gd name="T28" fmla="*/ 117 w 247"/>
                <a:gd name="T29" fmla="*/ 152 h 340"/>
                <a:gd name="T30" fmla="*/ 36 w 247"/>
                <a:gd name="T31" fmla="*/ 220 h 340"/>
                <a:gd name="T32" fmla="*/ 117 w 247"/>
                <a:gd name="T33" fmla="*/ 220 h 340"/>
                <a:gd name="T34" fmla="*/ 36 w 247"/>
                <a:gd name="T35" fmla="*/ 287 h 340"/>
                <a:gd name="T36" fmla="*/ 117 w 247"/>
                <a:gd name="T37" fmla="*/ 287 h 340"/>
                <a:gd name="T38" fmla="*/ 146 w 247"/>
                <a:gd name="T39" fmla="*/ 130 h 340"/>
                <a:gd name="T40" fmla="*/ 168 w 247"/>
                <a:gd name="T41" fmla="*/ 152 h 340"/>
                <a:gd name="T42" fmla="*/ 200 w 247"/>
                <a:gd name="T43" fmla="*/ 119 h 340"/>
                <a:gd name="T44" fmla="*/ 146 w 247"/>
                <a:gd name="T45" fmla="*/ 200 h 340"/>
                <a:gd name="T46" fmla="*/ 168 w 247"/>
                <a:gd name="T47" fmla="*/ 222 h 340"/>
                <a:gd name="T48" fmla="*/ 200 w 247"/>
                <a:gd name="T49" fmla="*/ 189 h 340"/>
                <a:gd name="T50" fmla="*/ 146 w 247"/>
                <a:gd name="T51" fmla="*/ 269 h 340"/>
                <a:gd name="T52" fmla="*/ 168 w 247"/>
                <a:gd name="T53" fmla="*/ 291 h 340"/>
                <a:gd name="T54" fmla="*/ 200 w 247"/>
                <a:gd name="T55" fmla="*/ 258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7" h="340">
                  <a:moveTo>
                    <a:pt x="247" y="33"/>
                  </a:moveTo>
                  <a:cubicBezTo>
                    <a:pt x="247" y="340"/>
                    <a:pt x="247" y="340"/>
                    <a:pt x="247" y="340"/>
                  </a:cubicBezTo>
                  <a:cubicBezTo>
                    <a:pt x="0" y="340"/>
                    <a:pt x="0" y="340"/>
                    <a:pt x="0" y="340"/>
                  </a:cubicBezTo>
                  <a:cubicBezTo>
                    <a:pt x="0" y="33"/>
                    <a:pt x="0" y="33"/>
                    <a:pt x="0" y="33"/>
                  </a:cubicBezTo>
                  <a:cubicBezTo>
                    <a:pt x="65" y="33"/>
                    <a:pt x="65" y="33"/>
                    <a:pt x="65" y="33"/>
                  </a:cubicBezTo>
                  <a:cubicBezTo>
                    <a:pt x="91" y="33"/>
                    <a:pt x="91" y="33"/>
                    <a:pt x="91" y="33"/>
                  </a:cubicBezTo>
                  <a:cubicBezTo>
                    <a:pt x="91" y="15"/>
                    <a:pt x="106" y="0"/>
                    <a:pt x="124" y="0"/>
                  </a:cubicBezTo>
                  <a:cubicBezTo>
                    <a:pt x="143" y="0"/>
                    <a:pt x="158" y="15"/>
                    <a:pt x="158" y="33"/>
                  </a:cubicBezTo>
                  <a:lnTo>
                    <a:pt x="247" y="33"/>
                  </a:lnTo>
                  <a:close/>
                  <a:moveTo>
                    <a:pt x="68" y="33"/>
                  </a:moveTo>
                  <a:cubicBezTo>
                    <a:pt x="68" y="78"/>
                    <a:pt x="68" y="78"/>
                    <a:pt x="68" y="78"/>
                  </a:cubicBezTo>
                  <a:cubicBezTo>
                    <a:pt x="180" y="78"/>
                    <a:pt x="180" y="78"/>
                    <a:pt x="180" y="78"/>
                  </a:cubicBezTo>
                  <a:cubicBezTo>
                    <a:pt x="180" y="33"/>
                    <a:pt x="180" y="33"/>
                    <a:pt x="180" y="33"/>
                  </a:cubicBezTo>
                  <a:moveTo>
                    <a:pt x="36" y="152"/>
                  </a:moveTo>
                  <a:cubicBezTo>
                    <a:pt x="117" y="152"/>
                    <a:pt x="117" y="152"/>
                    <a:pt x="117" y="152"/>
                  </a:cubicBezTo>
                  <a:moveTo>
                    <a:pt x="36" y="220"/>
                  </a:moveTo>
                  <a:cubicBezTo>
                    <a:pt x="117" y="220"/>
                    <a:pt x="117" y="220"/>
                    <a:pt x="117" y="220"/>
                  </a:cubicBezTo>
                  <a:moveTo>
                    <a:pt x="36" y="287"/>
                  </a:moveTo>
                  <a:cubicBezTo>
                    <a:pt x="117" y="287"/>
                    <a:pt x="117" y="287"/>
                    <a:pt x="117" y="287"/>
                  </a:cubicBezTo>
                  <a:moveTo>
                    <a:pt x="146" y="130"/>
                  </a:moveTo>
                  <a:cubicBezTo>
                    <a:pt x="168" y="152"/>
                    <a:pt x="168" y="152"/>
                    <a:pt x="168" y="152"/>
                  </a:cubicBezTo>
                  <a:cubicBezTo>
                    <a:pt x="200" y="119"/>
                    <a:pt x="200" y="119"/>
                    <a:pt x="200" y="119"/>
                  </a:cubicBezTo>
                  <a:moveTo>
                    <a:pt x="146" y="200"/>
                  </a:moveTo>
                  <a:cubicBezTo>
                    <a:pt x="168" y="222"/>
                    <a:pt x="168" y="222"/>
                    <a:pt x="168" y="222"/>
                  </a:cubicBezTo>
                  <a:cubicBezTo>
                    <a:pt x="200" y="189"/>
                    <a:pt x="200" y="189"/>
                    <a:pt x="200" y="189"/>
                  </a:cubicBezTo>
                  <a:moveTo>
                    <a:pt x="146" y="269"/>
                  </a:moveTo>
                  <a:cubicBezTo>
                    <a:pt x="168" y="291"/>
                    <a:pt x="168" y="291"/>
                    <a:pt x="168" y="291"/>
                  </a:cubicBezTo>
                  <a:cubicBezTo>
                    <a:pt x="200" y="258"/>
                    <a:pt x="200" y="258"/>
                    <a:pt x="200" y="258"/>
                  </a:cubicBez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0" tIns="45720" rIns="91440" bIns="45720" numCol="1" anchor="t" anchorCtr="0" compatLnSpc="1">
              <a:prstTxWarp prst="textNoShape">
                <a:avLst/>
              </a:prstTxWarp>
            </a:bodyPr>
            <a:lstStyle/>
            <a:p>
              <a:endParaRPr lang="en-US"/>
            </a:p>
          </p:txBody>
        </p:sp>
        <p:sp>
          <p:nvSpPr>
            <p:cNvPr id="86" name="Rectangle 85">
              <a:extLst>
                <a:ext uri="{FF2B5EF4-FFF2-40B4-BE49-F238E27FC236}">
                  <a16:creationId xmlns:a16="http://schemas.microsoft.com/office/drawing/2014/main" id="{281202A4-6323-41BD-9A1A-2A5FC5E6C9FD}"/>
                </a:ext>
              </a:extLst>
            </p:cNvPr>
            <p:cNvSpPr/>
            <p:nvPr/>
          </p:nvSpPr>
          <p:spPr bwMode="auto">
            <a:xfrm>
              <a:off x="8742267" y="2567546"/>
              <a:ext cx="168031" cy="34931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sp>
        <p:nvSpPr>
          <p:cNvPr id="25" name="Text Placeholder 2">
            <a:extLst>
              <a:ext uri="{FF2B5EF4-FFF2-40B4-BE49-F238E27FC236}">
                <a16:creationId xmlns:a16="http://schemas.microsoft.com/office/drawing/2014/main" id="{A96821DF-C815-4E01-AB3E-C8E908A70565}"/>
              </a:ext>
            </a:extLst>
          </p:cNvPr>
          <p:cNvSpPr txBox="1">
            <a:spLocks/>
          </p:cNvSpPr>
          <p:nvPr/>
        </p:nvSpPr>
        <p:spPr>
          <a:xfrm>
            <a:off x="435794" y="2561035"/>
            <a:ext cx="6353626" cy="1282402"/>
          </a:xfrm>
          <a:prstGeom prst="rect">
            <a:avLst/>
          </a:prstGeom>
        </p:spPr>
        <p:txBody>
          <a:bodyPr vert="horz" wrap="square" lIns="0" tIns="0" rIns="0" bIns="0" rtlCol="0">
            <a:spAutoFit/>
          </a:bodyPr>
          <a:lstStyle>
            <a:lvl1pPr marL="0" marR="0" indent="0" algn="l" defTabSz="932563" rtl="0" eaLnBrk="1" fontAlgn="auto" latinLnBrk="0" hangingPunct="1">
              <a:lnSpc>
                <a:spcPct val="100000"/>
              </a:lnSpc>
              <a:spcBef>
                <a:spcPts val="0"/>
              </a:spcBef>
              <a:spcAft>
                <a:spcPts val="1399"/>
              </a:spcAft>
              <a:buClrTx/>
              <a:buSzPct val="90000"/>
              <a:buFont typeface="Wingdings" panose="05000000000000000000" pitchFamily="2" charset="2"/>
              <a:buNone/>
              <a:tabLst/>
              <a:defRPr sz="2000" kern="1200" spc="0" baseline="0">
                <a:solidFill>
                  <a:srgbClr val="000000"/>
                </a:solidFill>
                <a:latin typeface="+mj-lt"/>
                <a:ea typeface="+mn-ea"/>
                <a:cs typeface="+mn-cs"/>
              </a:defRPr>
            </a:lvl1pPr>
            <a:lvl2pPr marL="228557" marR="0" indent="0" algn="l" defTabSz="932563" rtl="0" eaLnBrk="1" fontAlgn="auto" latinLnBrk="0" hangingPunct="1">
              <a:lnSpc>
                <a:spcPct val="100000"/>
              </a:lnSpc>
              <a:spcBef>
                <a:spcPts val="0"/>
              </a:spcBef>
              <a:spcAft>
                <a:spcPts val="1399"/>
              </a:spcAft>
              <a:buClrTx/>
              <a:buSzPct val="90000"/>
              <a:buFont typeface="Wingdings" panose="05000000000000000000" pitchFamily="2" charset="2"/>
              <a:buNone/>
              <a:tabLst/>
              <a:defRPr sz="1800" kern="1200" spc="0" baseline="0">
                <a:solidFill>
                  <a:srgbClr val="000000"/>
                </a:solidFill>
                <a:latin typeface="+mn-lt"/>
                <a:ea typeface="+mn-ea"/>
                <a:cs typeface="+mn-cs"/>
              </a:defRPr>
            </a:lvl2pPr>
            <a:lvl3pPr marL="457112" marR="0" indent="0" algn="l" defTabSz="932563" rtl="0" eaLnBrk="1" fontAlgn="auto" latinLnBrk="0" hangingPunct="1">
              <a:lnSpc>
                <a:spcPct val="100000"/>
              </a:lnSpc>
              <a:spcBef>
                <a:spcPts val="0"/>
              </a:spcBef>
              <a:spcAft>
                <a:spcPts val="1399"/>
              </a:spcAft>
              <a:buClrTx/>
              <a:buSzPct val="90000"/>
              <a:buFont typeface="Wingdings" panose="05000000000000000000" pitchFamily="2" charset="2"/>
              <a:buNone/>
              <a:tabLst/>
              <a:defRPr sz="1399" kern="1200" spc="0" baseline="0">
                <a:solidFill>
                  <a:srgbClr val="000000"/>
                </a:solidFill>
                <a:latin typeface="+mn-lt"/>
                <a:ea typeface="+mn-ea"/>
                <a:cs typeface="+mn-cs"/>
              </a:defRPr>
            </a:lvl3pPr>
            <a:lvl4pPr marL="685669" marR="0" indent="0" algn="l" defTabSz="932563" rtl="0" eaLnBrk="1" fontAlgn="auto" latinLnBrk="0" hangingPunct="1">
              <a:lnSpc>
                <a:spcPct val="100000"/>
              </a:lnSpc>
              <a:spcBef>
                <a:spcPts val="0"/>
              </a:spcBef>
              <a:spcAft>
                <a:spcPts val="1399"/>
              </a:spcAft>
              <a:buClrTx/>
              <a:buSzPct val="90000"/>
              <a:buFont typeface="Wingdings" panose="05000000000000000000" pitchFamily="2" charset="2"/>
              <a:buNone/>
              <a:tabLst/>
              <a:defRPr sz="1399" kern="1200" spc="0" baseline="0">
                <a:solidFill>
                  <a:srgbClr val="000000"/>
                </a:solidFill>
                <a:latin typeface="+mn-lt"/>
                <a:ea typeface="+mn-ea"/>
                <a:cs typeface="+mn-cs"/>
              </a:defRPr>
            </a:lvl4pPr>
            <a:lvl5pPr marL="914224" marR="0" indent="0" algn="l" defTabSz="932563" rtl="0" eaLnBrk="1" fontAlgn="auto" latinLnBrk="0" hangingPunct="1">
              <a:lnSpc>
                <a:spcPct val="100000"/>
              </a:lnSpc>
              <a:spcBef>
                <a:spcPts val="0"/>
              </a:spcBef>
              <a:spcAft>
                <a:spcPts val="1399"/>
              </a:spcAft>
              <a:buClrTx/>
              <a:buSzPct val="90000"/>
              <a:buFont typeface="Wingdings" panose="05000000000000000000" pitchFamily="2" charset="2"/>
              <a:buNone/>
              <a:tabLst/>
              <a:defRPr sz="1399" kern="1200" spc="0" baseline="0">
                <a:solidFill>
                  <a:srgbClr val="000000"/>
                </a:soli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latin typeface="+mn-lt"/>
              </a:rPr>
              <a:t>Faster onboarding with cloud services</a:t>
            </a:r>
          </a:p>
          <a:p>
            <a:r>
              <a:rPr lang="en-US" dirty="0">
                <a:latin typeface="+mn-lt"/>
              </a:rPr>
              <a:t>Simpler execution for testing and failover</a:t>
            </a:r>
          </a:p>
          <a:p>
            <a:r>
              <a:rPr lang="en-US" dirty="0">
                <a:latin typeface="+mn-lt"/>
              </a:rPr>
              <a:t>Integrated business continuity as a service</a:t>
            </a:r>
          </a:p>
        </p:txBody>
      </p:sp>
      <p:sp>
        <p:nvSpPr>
          <p:cNvPr id="2" name="Title 1">
            <a:extLst>
              <a:ext uri="{FF2B5EF4-FFF2-40B4-BE49-F238E27FC236}">
                <a16:creationId xmlns:a16="http://schemas.microsoft.com/office/drawing/2014/main" id="{E733789D-5280-42B9-B711-768A1239568C}"/>
              </a:ext>
            </a:extLst>
          </p:cNvPr>
          <p:cNvSpPr>
            <a:spLocks noGrp="1"/>
          </p:cNvSpPr>
          <p:nvPr>
            <p:ph type="title"/>
          </p:nvPr>
        </p:nvSpPr>
        <p:spPr/>
        <p:txBody>
          <a:bodyPr/>
          <a:lstStyle/>
          <a:p>
            <a:r>
              <a:rPr lang="en-US" dirty="0"/>
              <a:t>Reduced complexity</a:t>
            </a:r>
          </a:p>
        </p:txBody>
      </p:sp>
      <p:sp>
        <p:nvSpPr>
          <p:cNvPr id="3" name="Text Placeholder 2">
            <a:extLst>
              <a:ext uri="{FF2B5EF4-FFF2-40B4-BE49-F238E27FC236}">
                <a16:creationId xmlns:a16="http://schemas.microsoft.com/office/drawing/2014/main" id="{33580BFF-3048-4059-A937-31A1E1E40E4C}"/>
              </a:ext>
            </a:extLst>
          </p:cNvPr>
          <p:cNvSpPr>
            <a:spLocks noGrp="1"/>
          </p:cNvSpPr>
          <p:nvPr>
            <p:ph type="body" sz="quarter" idx="10"/>
          </p:nvPr>
        </p:nvSpPr>
        <p:spPr/>
        <p:txBody>
          <a:bodyPr/>
          <a:lstStyle/>
          <a:p>
            <a:r>
              <a:rPr lang="en-US" dirty="0"/>
              <a:t>Azure benefits</a:t>
            </a:r>
          </a:p>
        </p:txBody>
      </p:sp>
      <p:grpSp>
        <p:nvGrpSpPr>
          <p:cNvPr id="66" name="Group 65">
            <a:extLst>
              <a:ext uri="{FF2B5EF4-FFF2-40B4-BE49-F238E27FC236}">
                <a16:creationId xmlns:a16="http://schemas.microsoft.com/office/drawing/2014/main" id="{A479A09A-15B4-4BEC-A045-4D593F989646}"/>
              </a:ext>
            </a:extLst>
          </p:cNvPr>
          <p:cNvGrpSpPr/>
          <p:nvPr/>
        </p:nvGrpSpPr>
        <p:grpSpPr>
          <a:xfrm>
            <a:off x="9518661" y="3445054"/>
            <a:ext cx="2226416" cy="609600"/>
            <a:chOff x="4384451" y="3464387"/>
            <a:chExt cx="2226416" cy="609600"/>
          </a:xfrm>
        </p:grpSpPr>
        <p:sp>
          <p:nvSpPr>
            <p:cNvPr id="67" name="Rectangle 66">
              <a:extLst>
                <a:ext uri="{FF2B5EF4-FFF2-40B4-BE49-F238E27FC236}">
                  <a16:creationId xmlns:a16="http://schemas.microsoft.com/office/drawing/2014/main" id="{408196CB-9E44-493F-AFC1-42F17A1A0F51}"/>
                </a:ext>
              </a:extLst>
            </p:cNvPr>
            <p:cNvSpPr/>
            <p:nvPr/>
          </p:nvSpPr>
          <p:spPr bwMode="auto">
            <a:xfrm>
              <a:off x="4384451" y="3464387"/>
              <a:ext cx="2226416" cy="6096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6304" rIns="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kern="0" spc="50" dirty="0">
                  <a:solidFill>
                    <a:schemeClr val="tx2"/>
                  </a:solidFill>
                  <a:latin typeface="+mj-lt"/>
                  <a:cs typeface="Segoe UI" panose="020B0502040204020203" pitchFamily="34" charset="0"/>
                </a:rPr>
                <a:t>Complexity</a:t>
              </a:r>
            </a:p>
          </p:txBody>
        </p:sp>
        <p:cxnSp>
          <p:nvCxnSpPr>
            <p:cNvPr id="68" name="Straight Connector 67">
              <a:extLst>
                <a:ext uri="{FF2B5EF4-FFF2-40B4-BE49-F238E27FC236}">
                  <a16:creationId xmlns:a16="http://schemas.microsoft.com/office/drawing/2014/main" id="{2810FCB3-06B7-4393-AD58-ABEA70E76084}"/>
                </a:ext>
              </a:extLst>
            </p:cNvPr>
            <p:cNvCxnSpPr>
              <a:cxnSpLocks/>
            </p:cNvCxnSpPr>
            <p:nvPr/>
          </p:nvCxnSpPr>
          <p:spPr>
            <a:xfrm>
              <a:off x="4384451" y="4063269"/>
              <a:ext cx="1706560" cy="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76" name="Rectangle 75">
            <a:extLst>
              <a:ext uri="{FF2B5EF4-FFF2-40B4-BE49-F238E27FC236}">
                <a16:creationId xmlns:a16="http://schemas.microsoft.com/office/drawing/2014/main" id="{A8401E5E-A98E-475A-8F83-1B05F0104A46}"/>
              </a:ext>
            </a:extLst>
          </p:cNvPr>
          <p:cNvSpPr/>
          <p:nvPr/>
        </p:nvSpPr>
        <p:spPr bwMode="auto">
          <a:xfrm>
            <a:off x="9533144" y="3167830"/>
            <a:ext cx="2226416" cy="6096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kern="0" spc="50" dirty="0">
                <a:solidFill>
                  <a:schemeClr val="tx2"/>
                </a:solidFill>
                <a:latin typeface="+mj-lt"/>
                <a:cs typeface="Segoe UI" panose="020B0502040204020203" pitchFamily="34" charset="0"/>
              </a:rPr>
              <a:t>Reduced</a:t>
            </a:r>
          </a:p>
        </p:txBody>
      </p:sp>
      <p:grpSp>
        <p:nvGrpSpPr>
          <p:cNvPr id="78" name="Group 77">
            <a:extLst>
              <a:ext uri="{FF2B5EF4-FFF2-40B4-BE49-F238E27FC236}">
                <a16:creationId xmlns:a16="http://schemas.microsoft.com/office/drawing/2014/main" id="{B80FA228-9668-460B-8D30-A42345D85C16}"/>
              </a:ext>
            </a:extLst>
          </p:cNvPr>
          <p:cNvGrpSpPr/>
          <p:nvPr/>
        </p:nvGrpSpPr>
        <p:grpSpPr>
          <a:xfrm>
            <a:off x="9533144" y="2561035"/>
            <a:ext cx="477818" cy="468183"/>
            <a:chOff x="4515571" y="2610010"/>
            <a:chExt cx="477818" cy="468183"/>
          </a:xfrm>
          <a:solidFill>
            <a:schemeClr val="bg1"/>
          </a:solidFill>
        </p:grpSpPr>
        <p:sp>
          <p:nvSpPr>
            <p:cNvPr id="79" name="Rectangle 78">
              <a:extLst>
                <a:ext uri="{FF2B5EF4-FFF2-40B4-BE49-F238E27FC236}">
                  <a16:creationId xmlns:a16="http://schemas.microsoft.com/office/drawing/2014/main" id="{88439F13-94F3-4699-8E1E-2F5D00471EB3}"/>
                </a:ext>
              </a:extLst>
            </p:cNvPr>
            <p:cNvSpPr/>
            <p:nvPr/>
          </p:nvSpPr>
          <p:spPr bwMode="auto">
            <a:xfrm>
              <a:off x="4568282" y="2656200"/>
              <a:ext cx="379701" cy="379701"/>
            </a:xfrm>
            <a:prstGeom prst="rect">
              <a:avLst/>
            </a:prstGeom>
            <a:noFill/>
            <a:ln w="19050" cap="sq">
              <a:solidFill>
                <a:schemeClr val="tx2"/>
              </a:solidFill>
              <a:miter lim="800000"/>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cs typeface="Segoe UI" pitchFamily="34" charset="0"/>
              </a:endParaRPr>
            </a:p>
          </p:txBody>
        </p:sp>
        <p:sp>
          <p:nvSpPr>
            <p:cNvPr id="80" name="Rectangle 79">
              <a:extLst>
                <a:ext uri="{FF2B5EF4-FFF2-40B4-BE49-F238E27FC236}">
                  <a16:creationId xmlns:a16="http://schemas.microsoft.com/office/drawing/2014/main" id="{7CFD26B0-0ABE-4C73-98FA-4F4472C0B54C}"/>
                </a:ext>
              </a:extLst>
            </p:cNvPr>
            <p:cNvSpPr/>
            <p:nvPr/>
          </p:nvSpPr>
          <p:spPr bwMode="auto">
            <a:xfrm>
              <a:off x="4515571" y="2610010"/>
              <a:ext cx="90812" cy="90812"/>
            </a:xfrm>
            <a:prstGeom prst="rect">
              <a:avLst/>
            </a:prstGeom>
            <a:solidFill>
              <a:schemeClr val="bg2">
                <a:lumMod val="95000"/>
              </a:schemeClr>
            </a:solidFill>
            <a:ln w="19050" cap="sq">
              <a:solidFill>
                <a:schemeClr val="tx2"/>
              </a:solidFill>
              <a:miter lim="800000"/>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cs typeface="Segoe UI" pitchFamily="34" charset="0"/>
              </a:endParaRPr>
            </a:p>
          </p:txBody>
        </p:sp>
        <p:sp>
          <p:nvSpPr>
            <p:cNvPr id="81" name="Rectangle 80">
              <a:extLst>
                <a:ext uri="{FF2B5EF4-FFF2-40B4-BE49-F238E27FC236}">
                  <a16:creationId xmlns:a16="http://schemas.microsoft.com/office/drawing/2014/main" id="{953EE38A-2493-4B56-AFA6-EBC5BEF447BF}"/>
                </a:ext>
              </a:extLst>
            </p:cNvPr>
            <p:cNvSpPr/>
            <p:nvPr/>
          </p:nvSpPr>
          <p:spPr bwMode="auto">
            <a:xfrm>
              <a:off x="4902577" y="2610010"/>
              <a:ext cx="90812" cy="90812"/>
            </a:xfrm>
            <a:prstGeom prst="rect">
              <a:avLst/>
            </a:prstGeom>
            <a:solidFill>
              <a:schemeClr val="bg2">
                <a:lumMod val="95000"/>
              </a:schemeClr>
            </a:solidFill>
            <a:ln w="19050" cap="sq">
              <a:solidFill>
                <a:schemeClr val="tx2"/>
              </a:solidFill>
              <a:miter lim="800000"/>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cs typeface="Segoe UI" pitchFamily="34" charset="0"/>
              </a:endParaRPr>
            </a:p>
          </p:txBody>
        </p:sp>
        <p:sp>
          <p:nvSpPr>
            <p:cNvPr id="82" name="Rectangle 81">
              <a:extLst>
                <a:ext uri="{FF2B5EF4-FFF2-40B4-BE49-F238E27FC236}">
                  <a16:creationId xmlns:a16="http://schemas.microsoft.com/office/drawing/2014/main" id="{E232FF38-862F-4275-8B35-03822DE3DD2E}"/>
                </a:ext>
              </a:extLst>
            </p:cNvPr>
            <p:cNvSpPr/>
            <p:nvPr/>
          </p:nvSpPr>
          <p:spPr bwMode="auto">
            <a:xfrm>
              <a:off x="4515571" y="2987381"/>
              <a:ext cx="90812" cy="90812"/>
            </a:xfrm>
            <a:prstGeom prst="rect">
              <a:avLst/>
            </a:prstGeom>
            <a:solidFill>
              <a:schemeClr val="bg2">
                <a:lumMod val="95000"/>
              </a:schemeClr>
            </a:solidFill>
            <a:ln w="19050" cap="sq">
              <a:solidFill>
                <a:schemeClr val="tx2"/>
              </a:solidFill>
              <a:miter lim="800000"/>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cs typeface="Segoe UI" pitchFamily="34" charset="0"/>
              </a:endParaRPr>
            </a:p>
          </p:txBody>
        </p:sp>
        <p:sp>
          <p:nvSpPr>
            <p:cNvPr id="83" name="Rectangle 82">
              <a:extLst>
                <a:ext uri="{FF2B5EF4-FFF2-40B4-BE49-F238E27FC236}">
                  <a16:creationId xmlns:a16="http://schemas.microsoft.com/office/drawing/2014/main" id="{85B5A67C-C31B-4C92-B187-0FAA52B97340}"/>
                </a:ext>
              </a:extLst>
            </p:cNvPr>
            <p:cNvSpPr/>
            <p:nvPr/>
          </p:nvSpPr>
          <p:spPr bwMode="auto">
            <a:xfrm>
              <a:off x="4902577" y="2987381"/>
              <a:ext cx="90812" cy="90812"/>
            </a:xfrm>
            <a:prstGeom prst="rect">
              <a:avLst/>
            </a:prstGeom>
            <a:solidFill>
              <a:schemeClr val="bg2">
                <a:lumMod val="95000"/>
              </a:schemeClr>
            </a:solidFill>
            <a:ln w="19050" cap="sq">
              <a:solidFill>
                <a:schemeClr val="tx2"/>
              </a:solidFill>
              <a:miter lim="800000"/>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cs typeface="Segoe UI" pitchFamily="34" charset="0"/>
              </a:endParaRPr>
            </a:p>
          </p:txBody>
        </p:sp>
      </p:grpSp>
      <p:grpSp>
        <p:nvGrpSpPr>
          <p:cNvPr id="72" name="Group 71">
            <a:extLst>
              <a:ext uri="{FF2B5EF4-FFF2-40B4-BE49-F238E27FC236}">
                <a16:creationId xmlns:a16="http://schemas.microsoft.com/office/drawing/2014/main" id="{6464D1AB-950B-4D13-A4D1-32BC58DBDBAD}"/>
              </a:ext>
            </a:extLst>
          </p:cNvPr>
          <p:cNvGrpSpPr/>
          <p:nvPr/>
        </p:nvGrpSpPr>
        <p:grpSpPr>
          <a:xfrm>
            <a:off x="9518661" y="1550737"/>
            <a:ext cx="2226416" cy="609600"/>
            <a:chOff x="466101" y="3464387"/>
            <a:chExt cx="2226416" cy="609600"/>
          </a:xfrm>
        </p:grpSpPr>
        <p:sp>
          <p:nvSpPr>
            <p:cNvPr id="73" name="Rectangle 72">
              <a:extLst>
                <a:ext uri="{FF2B5EF4-FFF2-40B4-BE49-F238E27FC236}">
                  <a16:creationId xmlns:a16="http://schemas.microsoft.com/office/drawing/2014/main" id="{8C8CD3FA-E105-42C1-8D6C-3E8A57BABD60}"/>
                </a:ext>
              </a:extLst>
            </p:cNvPr>
            <p:cNvSpPr/>
            <p:nvPr/>
          </p:nvSpPr>
          <p:spPr bwMode="auto">
            <a:xfrm>
              <a:off x="466101" y="3464387"/>
              <a:ext cx="2226416" cy="6096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kern="0" spc="50" dirty="0">
                  <a:solidFill>
                    <a:schemeClr val="tx1"/>
                  </a:solidFill>
                  <a:latin typeface="+mj-lt"/>
                  <a:cs typeface="Segoe UI" panose="020B0502040204020203" pitchFamily="34" charset="0"/>
                </a:rPr>
                <a:t>Cost</a:t>
              </a:r>
            </a:p>
          </p:txBody>
        </p:sp>
        <p:cxnSp>
          <p:nvCxnSpPr>
            <p:cNvPr id="74" name="Straight Connector 73">
              <a:extLst>
                <a:ext uri="{FF2B5EF4-FFF2-40B4-BE49-F238E27FC236}">
                  <a16:creationId xmlns:a16="http://schemas.microsoft.com/office/drawing/2014/main" id="{0BA45A60-5D6E-428D-907B-C8CEC6BE4ADE}"/>
                </a:ext>
              </a:extLst>
            </p:cNvPr>
            <p:cNvCxnSpPr>
              <a:cxnSpLocks/>
            </p:cNvCxnSpPr>
            <p:nvPr/>
          </p:nvCxnSpPr>
          <p:spPr>
            <a:xfrm>
              <a:off x="466101" y="4063269"/>
              <a:ext cx="1706560" cy="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75" name="Rectangle 74">
            <a:extLst>
              <a:ext uri="{FF2B5EF4-FFF2-40B4-BE49-F238E27FC236}">
                <a16:creationId xmlns:a16="http://schemas.microsoft.com/office/drawing/2014/main" id="{E1FE1F24-D8C4-48C5-9FF2-D71111E41BD8}"/>
              </a:ext>
            </a:extLst>
          </p:cNvPr>
          <p:cNvSpPr/>
          <p:nvPr/>
        </p:nvSpPr>
        <p:spPr bwMode="auto">
          <a:xfrm>
            <a:off x="9518661" y="1273513"/>
            <a:ext cx="2226416" cy="6096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kern="0" spc="50" dirty="0">
                <a:solidFill>
                  <a:schemeClr val="tx1"/>
                </a:solidFill>
                <a:latin typeface="+mj-lt"/>
                <a:cs typeface="Segoe UI" panose="020B0502040204020203" pitchFamily="34" charset="0"/>
              </a:rPr>
              <a:t>Reduced</a:t>
            </a:r>
          </a:p>
        </p:txBody>
      </p:sp>
      <p:grpSp>
        <p:nvGrpSpPr>
          <p:cNvPr id="87" name="Group 86">
            <a:extLst>
              <a:ext uri="{FF2B5EF4-FFF2-40B4-BE49-F238E27FC236}">
                <a16:creationId xmlns:a16="http://schemas.microsoft.com/office/drawing/2014/main" id="{1C1E1298-B8AC-4109-A31F-22C8EC736467}"/>
              </a:ext>
            </a:extLst>
          </p:cNvPr>
          <p:cNvGrpSpPr/>
          <p:nvPr/>
        </p:nvGrpSpPr>
        <p:grpSpPr>
          <a:xfrm>
            <a:off x="9518661" y="382397"/>
            <a:ext cx="409729" cy="825341"/>
            <a:chOff x="466101" y="2296047"/>
            <a:chExt cx="409729" cy="825341"/>
          </a:xfrm>
        </p:grpSpPr>
        <p:sp>
          <p:nvSpPr>
            <p:cNvPr id="88" name="price">
              <a:extLst>
                <a:ext uri="{FF2B5EF4-FFF2-40B4-BE49-F238E27FC236}">
                  <a16:creationId xmlns:a16="http://schemas.microsoft.com/office/drawing/2014/main" id="{13286AC4-5873-47A7-ACD3-08C1BBEA7553}"/>
                </a:ext>
              </a:extLst>
            </p:cNvPr>
            <p:cNvSpPr>
              <a:spLocks noChangeAspect="1" noEditPoints="1"/>
            </p:cNvSpPr>
            <p:nvPr/>
          </p:nvSpPr>
          <p:spPr bwMode="auto">
            <a:xfrm>
              <a:off x="466101" y="2296047"/>
              <a:ext cx="409729" cy="825341"/>
            </a:xfrm>
            <a:custGeom>
              <a:avLst/>
              <a:gdLst>
                <a:gd name="T0" fmla="*/ 141 w 150"/>
                <a:gd name="T1" fmla="*/ 307 h 307"/>
                <a:gd name="T2" fmla="*/ 9 w 150"/>
                <a:gd name="T3" fmla="*/ 307 h 307"/>
                <a:gd name="T4" fmla="*/ 0 w 150"/>
                <a:gd name="T5" fmla="*/ 298 h 307"/>
                <a:gd name="T6" fmla="*/ 0 w 150"/>
                <a:gd name="T7" fmla="*/ 136 h 307"/>
                <a:gd name="T8" fmla="*/ 9 w 150"/>
                <a:gd name="T9" fmla="*/ 123 h 307"/>
                <a:gd name="T10" fmla="*/ 63 w 150"/>
                <a:gd name="T11" fmla="*/ 82 h 307"/>
                <a:gd name="T12" fmla="*/ 75 w 150"/>
                <a:gd name="T13" fmla="*/ 75 h 307"/>
                <a:gd name="T14" fmla="*/ 87 w 150"/>
                <a:gd name="T15" fmla="*/ 82 h 307"/>
                <a:gd name="T16" fmla="*/ 141 w 150"/>
                <a:gd name="T17" fmla="*/ 123 h 307"/>
                <a:gd name="T18" fmla="*/ 150 w 150"/>
                <a:gd name="T19" fmla="*/ 136 h 307"/>
                <a:gd name="T20" fmla="*/ 150 w 150"/>
                <a:gd name="T21" fmla="*/ 298 h 307"/>
                <a:gd name="T22" fmla="*/ 141 w 150"/>
                <a:gd name="T23" fmla="*/ 307 h 307"/>
                <a:gd name="T24" fmla="*/ 99 w 150"/>
                <a:gd name="T25" fmla="*/ 149 h 307"/>
                <a:gd name="T26" fmla="*/ 75 w 150"/>
                <a:gd name="T27" fmla="*/ 125 h 307"/>
                <a:gd name="T28" fmla="*/ 51 w 150"/>
                <a:gd name="T29" fmla="*/ 149 h 307"/>
                <a:gd name="T30" fmla="*/ 75 w 150"/>
                <a:gd name="T31" fmla="*/ 173 h 307"/>
                <a:gd name="T32" fmla="*/ 99 w 150"/>
                <a:gd name="T33" fmla="*/ 149 h 307"/>
                <a:gd name="T34" fmla="*/ 75 w 150"/>
                <a:gd name="T35" fmla="*/ 125 h 307"/>
                <a:gd name="T36" fmla="*/ 75 w 150"/>
                <a:gd name="T37"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0" h="307">
                  <a:moveTo>
                    <a:pt x="141" y="307"/>
                  </a:moveTo>
                  <a:cubicBezTo>
                    <a:pt x="9" y="307"/>
                    <a:pt x="9" y="307"/>
                    <a:pt x="9" y="307"/>
                  </a:cubicBezTo>
                  <a:cubicBezTo>
                    <a:pt x="4" y="307"/>
                    <a:pt x="0" y="303"/>
                    <a:pt x="0" y="298"/>
                  </a:cubicBezTo>
                  <a:cubicBezTo>
                    <a:pt x="0" y="136"/>
                    <a:pt x="0" y="136"/>
                    <a:pt x="0" y="136"/>
                  </a:cubicBezTo>
                  <a:cubicBezTo>
                    <a:pt x="0" y="131"/>
                    <a:pt x="4" y="127"/>
                    <a:pt x="9" y="123"/>
                  </a:cubicBezTo>
                  <a:cubicBezTo>
                    <a:pt x="63" y="82"/>
                    <a:pt x="63" y="82"/>
                    <a:pt x="63" y="82"/>
                  </a:cubicBezTo>
                  <a:cubicBezTo>
                    <a:pt x="63" y="82"/>
                    <a:pt x="71" y="75"/>
                    <a:pt x="75" y="75"/>
                  </a:cubicBezTo>
                  <a:cubicBezTo>
                    <a:pt x="79" y="75"/>
                    <a:pt x="87" y="82"/>
                    <a:pt x="87" y="82"/>
                  </a:cubicBezTo>
                  <a:cubicBezTo>
                    <a:pt x="141" y="123"/>
                    <a:pt x="141" y="123"/>
                    <a:pt x="141" y="123"/>
                  </a:cubicBezTo>
                  <a:cubicBezTo>
                    <a:pt x="145" y="126"/>
                    <a:pt x="150" y="131"/>
                    <a:pt x="150" y="136"/>
                  </a:cubicBezTo>
                  <a:cubicBezTo>
                    <a:pt x="150" y="298"/>
                    <a:pt x="150" y="298"/>
                    <a:pt x="150" y="298"/>
                  </a:cubicBezTo>
                  <a:cubicBezTo>
                    <a:pt x="150" y="303"/>
                    <a:pt x="146" y="307"/>
                    <a:pt x="141" y="307"/>
                  </a:cubicBezTo>
                  <a:close/>
                  <a:moveTo>
                    <a:pt x="99" y="149"/>
                  </a:moveTo>
                  <a:cubicBezTo>
                    <a:pt x="99" y="136"/>
                    <a:pt x="88" y="125"/>
                    <a:pt x="75" y="125"/>
                  </a:cubicBezTo>
                  <a:cubicBezTo>
                    <a:pt x="62" y="125"/>
                    <a:pt x="51" y="136"/>
                    <a:pt x="51" y="149"/>
                  </a:cubicBezTo>
                  <a:cubicBezTo>
                    <a:pt x="51" y="163"/>
                    <a:pt x="62" y="173"/>
                    <a:pt x="75" y="173"/>
                  </a:cubicBezTo>
                  <a:cubicBezTo>
                    <a:pt x="88" y="173"/>
                    <a:pt x="99" y="163"/>
                    <a:pt x="99" y="149"/>
                  </a:cubicBezTo>
                  <a:close/>
                  <a:moveTo>
                    <a:pt x="75" y="125"/>
                  </a:moveTo>
                  <a:cubicBezTo>
                    <a:pt x="75" y="0"/>
                    <a:pt x="75" y="0"/>
                    <a:pt x="75" y="0"/>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0" tIns="45720" rIns="91440" bIns="45720" numCol="1" anchor="t" anchorCtr="0" compatLnSpc="1">
              <a:prstTxWarp prst="textNoShape">
                <a:avLst/>
              </a:prstTxWarp>
            </a:bodyPr>
            <a:lstStyle/>
            <a:p>
              <a:endParaRPr lang="en-US">
                <a:solidFill>
                  <a:schemeClr val="tx2"/>
                </a:solidFill>
                <a:latin typeface="+mj-lt"/>
              </a:endParaRPr>
            </a:p>
          </p:txBody>
        </p:sp>
        <p:sp>
          <p:nvSpPr>
            <p:cNvPr id="89" name="arrow" title="Icon of an arrow">
              <a:extLst>
                <a:ext uri="{FF2B5EF4-FFF2-40B4-BE49-F238E27FC236}">
                  <a16:creationId xmlns:a16="http://schemas.microsoft.com/office/drawing/2014/main" id="{57E8F96C-3CD9-434D-BEF1-D708CC546195}"/>
                </a:ext>
              </a:extLst>
            </p:cNvPr>
            <p:cNvSpPr>
              <a:spLocks noChangeAspect="1" noEditPoints="1"/>
            </p:cNvSpPr>
            <p:nvPr/>
          </p:nvSpPr>
          <p:spPr bwMode="auto">
            <a:xfrm rot="5400000">
              <a:off x="549805" y="2825550"/>
              <a:ext cx="236708" cy="218425"/>
            </a:xfrm>
            <a:custGeom>
              <a:avLst/>
              <a:gdLst>
                <a:gd name="T0" fmla="*/ 133 w 246"/>
                <a:gd name="T1" fmla="*/ 0 h 227"/>
                <a:gd name="T2" fmla="*/ 246 w 246"/>
                <a:gd name="T3" fmla="*/ 113 h 227"/>
                <a:gd name="T4" fmla="*/ 133 w 246"/>
                <a:gd name="T5" fmla="*/ 227 h 227"/>
                <a:gd name="T6" fmla="*/ 246 w 246"/>
                <a:gd name="T7" fmla="*/ 113 h 227"/>
                <a:gd name="T8" fmla="*/ 0 w 246"/>
                <a:gd name="T9" fmla="*/ 113 h 227"/>
              </a:gdLst>
              <a:ahLst/>
              <a:cxnLst>
                <a:cxn ang="0">
                  <a:pos x="T0" y="T1"/>
                </a:cxn>
                <a:cxn ang="0">
                  <a:pos x="T2" y="T3"/>
                </a:cxn>
                <a:cxn ang="0">
                  <a:pos x="T4" y="T5"/>
                </a:cxn>
                <a:cxn ang="0">
                  <a:pos x="T6" y="T7"/>
                </a:cxn>
                <a:cxn ang="0">
                  <a:pos x="T8" y="T9"/>
                </a:cxn>
              </a:cxnLst>
              <a:rect l="0" t="0" r="r" b="b"/>
              <a:pathLst>
                <a:path w="246" h="227">
                  <a:moveTo>
                    <a:pt x="133" y="0"/>
                  </a:moveTo>
                  <a:lnTo>
                    <a:pt x="246" y="113"/>
                  </a:lnTo>
                  <a:lnTo>
                    <a:pt x="133" y="227"/>
                  </a:lnTo>
                  <a:moveTo>
                    <a:pt x="246" y="113"/>
                  </a:moveTo>
                  <a:lnTo>
                    <a:pt x="0" y="113"/>
                  </a:lnTo>
                </a:path>
              </a:pathLst>
            </a:custGeom>
            <a:noFill/>
            <a:ln w="19050" cap="sq">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lin ang="5400000" scaled="1"/>
                </a:gradFill>
              </a:endParaRPr>
            </a:p>
          </p:txBody>
        </p:sp>
      </p:grpSp>
    </p:spTree>
    <p:extLst>
      <p:ext uri="{BB962C8B-B14F-4D97-AF65-F5344CB8AC3E}">
        <p14:creationId xmlns:p14="http://schemas.microsoft.com/office/powerpoint/2010/main" val="3933324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zure PPT Template - 2018">
  <a:themeElements>
    <a:clrScheme name="Azure">
      <a:dk1>
        <a:srgbClr val="000000"/>
      </a:dk1>
      <a:lt1>
        <a:srgbClr val="FFFFFF"/>
      </a:lt1>
      <a:dk2>
        <a:srgbClr val="0078D7"/>
      </a:dk2>
      <a:lt2>
        <a:srgbClr val="FFFFFF"/>
      </a:lt2>
      <a:accent1>
        <a:srgbClr val="E6E6E6"/>
      </a:accent1>
      <a:accent2>
        <a:srgbClr val="D2D2D2"/>
      </a:accent2>
      <a:accent3>
        <a:srgbClr val="737373"/>
      </a:accent3>
      <a:accent4>
        <a:srgbClr val="505050"/>
      </a:accent4>
      <a:accent5>
        <a:srgbClr val="BAD80A"/>
      </a:accent5>
      <a:accent6>
        <a:srgbClr val="00BCF2"/>
      </a:accent6>
      <a:hlink>
        <a:srgbClr val="0078D7"/>
      </a:hlink>
      <a:folHlink>
        <a:srgbClr val="0078D7"/>
      </a:folHlink>
    </a:clrScheme>
    <a:fontScheme name="Custom 25">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Azure PPT Template 2018 presentation_v3" id="{1968021E-D85B-4A85-BB07-6BF24CCBC27F}" vid="{6E53F19A-D2E9-48F2-9B61-183D930FD7C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3741B7105D3648A4E20BB2DFCDD1B6" ma:contentTypeVersion="7" ma:contentTypeDescription="Create a new document." ma:contentTypeScope="" ma:versionID="6177b9cf93020592ddfe69a6a3132cee">
  <xsd:schema xmlns:xsd="http://www.w3.org/2001/XMLSchema" xmlns:xs="http://www.w3.org/2001/XMLSchema" xmlns:p="http://schemas.microsoft.com/office/2006/metadata/properties" xmlns:ns2="105a644c-3e32-44f2-90cf-f1732e5c73d4" xmlns:ns3="25ea54c8-4e53-45e2-9b86-0d96a75e2e1a" targetNamespace="http://schemas.microsoft.com/office/2006/metadata/properties" ma:root="true" ma:fieldsID="420daa16f406a89d53fcf4a3ea549f2a" ns2:_="" ns3:_="">
    <xsd:import namespace="105a644c-3e32-44f2-90cf-f1732e5c73d4"/>
    <xsd:import namespace="25ea54c8-4e53-45e2-9b86-0d96a75e2e1a"/>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5a644c-3e32-44f2-90cf-f1732e5c73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5ea54c8-4e53-45e2-9b86-0d96a75e2e1a"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SMSG KM Open Document" ma:contentTypeID="0x0101000E4CB7077FEE4FF7AE86D4A500EEC780030016C849C62B10EB41ACA8C7EEDEF40BB20099ECF64382448D48A56095091C66B1A9" ma:contentTypeVersion="38" ma:contentTypeDescription="" ma:contentTypeScope="" ma:versionID="15a2df0c2c3d7f63d9aedbf9417a6b41">
  <xsd:schema xmlns:xsd="http://www.w3.org/2001/XMLSchema" xmlns:xs="http://www.w3.org/2001/XMLSchema" xmlns:p="http://schemas.microsoft.com/office/2006/metadata/properties" xmlns:ns1="http://schemas.microsoft.com/sharepoint/v3" xmlns:ns2="230e9df3-be65-4c73-a93b-d1236ebd677e" xmlns:ns3="230E9DF3-BE65-4C73-A93B-D1236EBD677E" xmlns:ns4="b3bc04a5-d503-43b1-b98c-a8cf663329d9" targetNamespace="http://schemas.microsoft.com/office/2006/metadata/properties" ma:root="true" ma:fieldsID="c66f5bec3146d45ee3b8690ea12a3376" ns1:_="" ns2:_="" ns3:_="" ns4:_="">
    <xsd:import namespace="http://schemas.microsoft.com/sharepoint/v3"/>
    <xsd:import namespace="230e9df3-be65-4c73-a93b-d1236ebd677e"/>
    <xsd:import namespace="230E9DF3-BE65-4C73-A93B-D1236EBD677E"/>
    <xsd:import namespace="b3bc04a5-d503-43b1-b98c-a8cf663329d9"/>
    <xsd:element name="properties">
      <xsd:complexType>
        <xsd:sequence>
          <xsd:element name="documentManagement">
            <xsd:complexType>
              <xsd:all>
                <xsd:element ref="ns1:RoutingRuleDescription" minOccurs="0"/>
                <xsd:element ref="ns2:DocumentDescription" minOccurs="0"/>
                <xsd:element ref="ns2:Owner" minOccurs="0"/>
                <xsd:element ref="ns3:PublishDate" minOccurs="0"/>
                <xsd:element ref="ns2:Expire_x0020_Review" minOccurs="0"/>
                <xsd:element ref="ns1:PublishingPageContent" minOccurs="0"/>
                <xsd:element ref="ns2:Thumbnail1" minOccurs="0"/>
                <xsd:element ref="ns1:AverageRating" minOccurs="0"/>
                <xsd:element ref="ns1:RatingCount" minOccurs="0"/>
                <xsd:element ref="ns1:PublishingExpirationDate" minOccurs="0"/>
                <xsd:element ref="ns3:ApplyWorkflowRules" minOccurs="0"/>
                <xsd:element ref="ns2:ContentID" minOccurs="0"/>
                <xsd:element ref="ns2:Blog_x0020_Name" minOccurs="0"/>
                <xsd:element ref="ns2:GenericText2" minOccurs="0"/>
                <xsd:element ref="ns2:GenericHTML1" minOccurs="0"/>
                <xsd:element ref="ns2:FolderExtensions" minOccurs="0"/>
                <xsd:element ref="ns2:bf80e81150e248c48aa8cffdf0021a1f" minOccurs="0"/>
                <xsd:element ref="ns2:od9986d31974458fb3007746ec0bce5f" minOccurs="0"/>
                <xsd:element ref="ns2:k21a64daf20d4502b2796a1c6b8ce6c8" minOccurs="0"/>
                <xsd:element ref="ns2:ef109fd36bcf4bcd9dd945731030600b" minOccurs="0"/>
                <xsd:element ref="ns2:hd9637eefc984b85b6097c6374e15725" minOccurs="0"/>
                <xsd:element ref="ns2:ga0c0bf70a6644469c61b3efa7025301" minOccurs="0"/>
                <xsd:element ref="ns2:i1b478372f814787abd313030b81fcb2" minOccurs="0"/>
                <xsd:element ref="ns2:i0d941ee1e744ffea7aeee9924c91cbb" minOccurs="0"/>
                <xsd:element ref="ns2:m6d26e40ac264097a006193f92232ece" minOccurs="0"/>
                <xsd:element ref="ns2:kf34bcdc8fc34e479d3f94c6210e8e27" minOccurs="0"/>
                <xsd:element ref="ns2:mb88723863e1404388ba3733387d48df" minOccurs="0"/>
                <xsd:element ref="ns2:TaxCatchAll" minOccurs="0"/>
                <xsd:element ref="ns2:k20e0dfa74bf4e44818db03027b0ccd8" minOccurs="0"/>
                <xsd:element ref="ns2:l3c3ea61849e4288a8acc49bb5388e8c" minOccurs="0"/>
                <xsd:element ref="ns2:ec5b2ad5c27b45fb8a00a1f27c7ce1ae" minOccurs="0"/>
                <xsd:element ref="ns2:TaxCatchAllLabel" minOccurs="0"/>
                <xsd:element ref="ns2:b60f8d2dbb984f349d80d8196897f4d3" minOccurs="0"/>
                <xsd:element ref="ns2:TaxKeywordTaxHTField" minOccurs="0"/>
                <xsd:element ref="ns2:m6c7b4717b6346e6a075a59dd47eac69" minOccurs="0"/>
                <xsd:element ref="ns2:ConfidentialityTaxHTField0" minOccurs="0"/>
                <xsd:element ref="ns2:b4224c12c78d42ea9b214de0badf8358" minOccurs="0"/>
                <xsd:element ref="ns2:_dlc_DocId" minOccurs="0"/>
                <xsd:element ref="ns2:Coowner" minOccurs="0"/>
                <xsd:element ref="ns1:ReportOwner" minOccurs="0"/>
                <xsd:element ref="ns2:_dlc_DocIdUrl" minOccurs="0"/>
                <xsd:element ref="ns2:_dlc_DocIdPersistId" minOccurs="0"/>
                <xsd:element ref="ns2:eb54ac91059940029a3cc8a4ff5af673" minOccurs="0"/>
                <xsd:element ref="ns4:MediaServiceDateTaken" minOccurs="0"/>
                <xsd:element ref="ns4:MediaServiceAutoTags" minOccurs="0"/>
                <xsd:element ref="ns2:ParentID1" minOccurs="0"/>
                <xsd:element ref="ns4:dkll" minOccurs="0"/>
                <xsd:element ref="ns4:Update_x0020_Expiration_x0020_Date_x0020_For_x0020_Docset" minOccurs="0"/>
                <xsd:element ref="ns1:_dlc_Exempt" minOccurs="0"/>
                <xsd:element ref="ns1:_dlc_ExpireDateSaved" minOccurs="0"/>
                <xsd:element ref="ns1:_dlc_ExpireDate" minOccurs="0"/>
                <xsd:element ref="ns4:lbla"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 nillable="true" ma:displayName="Description" ma:description="" ma:hidden="true" ma:internalName="RoutingRuleDescription" ma:readOnly="false">
      <xsd:simpleType>
        <xsd:restriction base="dms:Text">
          <xsd:maxLength value="255"/>
        </xsd:restriction>
      </xsd:simpleType>
    </xsd:element>
    <xsd:element name="PublishingPageContent" ma:index="10" nillable="true" ma:displayName="Page Content" ma:description="Page Content is a site column created by the Publishing feature. It is used on the Article Page Content Type as the content of the page." ma:internalName="PublishingPageContent">
      <xsd:simpleType>
        <xsd:restriction base="dms:Unknown"/>
      </xsd:simpleType>
    </xsd:element>
    <xsd:element name="AverageRating" ma:index="14" nillable="true" ma:displayName="Rating (0-5)" ma:decimals="2" ma:description="Average value of all the ratings that have been submitted" ma:internalName="AverageRating" ma:readOnly="true">
      <xsd:simpleType>
        <xsd:restriction base="dms:Number"/>
      </xsd:simpleType>
    </xsd:element>
    <xsd:element name="RatingCount" ma:index="15" nillable="true" ma:displayName="Number of Ratings" ma:decimals="0" ma:description="Number of ratings submitted" ma:internalName="RatingCount" ma:readOnly="true">
      <xsd:simpleType>
        <xsd:restriction base="dms:Number"/>
      </xsd:simpleType>
    </xsd:element>
    <xsd:element name="PublishingExpirationDate" ma:index="18"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element name="ReportOwner" ma:index="68" nillable="true" ma:displayName="Owner (People and Groups)" ma:description="Owner of this document" ma:hidden="true" ma:list="UserInfo" ma:SearchPeopleOnly="false" ma:SharePointGroup="0" ma:internalName="Report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dlc_Exempt" ma:index="77" nillable="true" ma:displayName="Exempt from Policy" ma:description="" ma:hidden="true" ma:internalName="_dlc_Exempt" ma:readOnly="true">
      <xsd:simpleType>
        <xsd:restriction base="dms:Unknown"/>
      </xsd:simpleType>
    </xsd:element>
    <xsd:element name="_dlc_ExpireDateSaved" ma:index="78" nillable="true" ma:displayName="Original Expiration Date" ma:description="" ma:hidden="true" ma:internalName="_dlc_ExpireDateSaved" ma:readOnly="true">
      <xsd:simpleType>
        <xsd:restriction base="dms:DateTime"/>
      </xsd:simpleType>
    </xsd:element>
    <xsd:element name="_dlc_ExpireDate" ma:index="79" nillable="true" ma:displayName="Expiration Date" ma:description="" ma:hidden="true" ma:indexed="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DocumentDescription" ma:index="3" nillable="true" ma:displayName="Document Description" ma:description="Alternate description for documents that can be used for display." ma:internalName="DocumentDescription">
      <xsd:simpleType>
        <xsd:restriction base="dms:Note">
          <xsd:maxLength value="255"/>
        </xsd:restriction>
      </xsd:simpleType>
    </xsd:element>
    <xsd:element name="Owner" ma:index="4" nillable="true"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pire_x0020_Review" ma:index="6" nillable="true" ma:displayName="Expiration" ma:format="DateOnly" ma:internalName="Expire_x0020_Review" ma:readOnly="false">
      <xsd:simpleType>
        <xsd:restriction base="dms:DateTime"/>
      </xsd:simpleType>
    </xsd:element>
    <xsd:element name="Thumbnail1" ma:index="11" nillable="true" ma:displayName="Thumbnail" ma:format="Hyperlink" ma:internalName="Thumbnail1"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ContentID" ma:index="20" nillable="true" ma:displayName="ContentID" ma:indexed="true" ma:internalName="ContentID" ma:readOnly="false">
      <xsd:simpleType>
        <xsd:restriction base="dms:Text">
          <xsd:maxLength value="255"/>
        </xsd:restriction>
      </xsd:simpleType>
    </xsd:element>
    <xsd:element name="Blog_x0020_Name" ma:index="21" nillable="true" ma:displayName="Blog Name" ma:description="Title of an Infopedia Blog" ma:internalName="Blog_x0020_Name">
      <xsd:simpleType>
        <xsd:restriction base="dms:Text">
          <xsd:maxLength value="255"/>
        </xsd:restriction>
      </xsd:simpleType>
    </xsd:element>
    <xsd:element name="GenericText2" ma:index="36" nillable="true" ma:displayName="GenericText2" ma:description="Generic field for future features in implementation" ma:indexed="true" ma:internalName="GenericText2">
      <xsd:simpleType>
        <xsd:restriction base="dms:Text">
          <xsd:maxLength value="255"/>
        </xsd:restriction>
      </xsd:simpleType>
    </xsd:element>
    <xsd:element name="GenericHTML1" ma:index="37" nillable="true" ma:displayName="GenericHTML1" ma:description="Generic field for future features in implementation" ma:internalName="GenericHTML1">
      <xsd:simpleType>
        <xsd:restriction base="dms:Unknown"/>
      </xsd:simpleType>
    </xsd:element>
    <xsd:element name="FolderExtensions" ma:index="38" nillable="true" ma:displayName="Folder Extensions" ma:description="On-DocSet sub folder to support inactive documents views." ma:internalName="FolderExtensions">
      <xsd:simpleType>
        <xsd:restriction base="dms:Unknown"/>
      </xsd:simpleType>
    </xsd:element>
    <xsd:element name="bf80e81150e248c48aa8cffdf0021a1f" ma:index="39" nillable="true" ma:taxonomy="true" ma:internalName="bf80e81150e248c48aa8cffdf0021a1f" ma:taxonomyFieldName="Products" ma:displayName="SMSG Products &amp; Technologies" ma:default="" ma:fieldId="{bf80e811-50e2-48c4-8aa8-cffdf0021a1f}" ma:taxonomyMulti="true" ma:sspId="e385fb40-52d4-4fae-9c5b-3e8ff8a5878e" ma:termSetId="a611a704-4666-406e-a571-a6e9bb4a2dcc" ma:anchorId="f7bdd4ba-8e81-43d6-a504-860f505d5c97" ma:open="false" ma:isKeyword="false">
      <xsd:complexType>
        <xsd:sequence>
          <xsd:element ref="pc:Terms" minOccurs="0" maxOccurs="1"/>
        </xsd:sequence>
      </xsd:complexType>
    </xsd:element>
    <xsd:element name="od9986d31974458fb3007746ec0bce5f" ma:index="40" nillable="true" ma:taxonomy="true" ma:internalName="od9986d31974458fb3007746ec0bce5f" ma:taxonomyFieldName="Languages" ma:displayName="SMSG Languages" ma:default="" ma:fieldId="{8d9986d3-1974-458f-b300-7746ec0bce5f}" ma:taxonomyMulti="true" ma:sspId="e385fb40-52d4-4fae-9c5b-3e8ff8a5878e" ma:termSetId="a611a704-4666-406e-a571-a6e9bb4a2dcc" ma:anchorId="c5f267fd-fa38-4ffe-a1d8-2693d87e90bc" ma:open="false" ma:isKeyword="false">
      <xsd:complexType>
        <xsd:sequence>
          <xsd:element ref="pc:Terms" minOccurs="0" maxOccurs="1"/>
        </xsd:sequence>
      </xsd:complexType>
    </xsd:element>
    <xsd:element name="k21a64daf20d4502b2796a1c6b8ce6c8" ma:index="41" nillable="true" ma:taxonomy="true" ma:internalName="k21a64daf20d4502b2796a1c6b8ce6c8" ma:taxonomyFieldName="Industries" ma:displayName="SMSG Industries" ma:default="" ma:fieldId="{421a64da-f20d-4502-b279-6a1c6b8ce6c8}" ma:taxonomyMulti="true" ma:sspId="e385fb40-52d4-4fae-9c5b-3e8ff8a5878e" ma:termSetId="a611a704-4666-406e-a571-a6e9bb4a2dcc" ma:anchorId="322da17f-7441-43de-8ac8-ca7d62aec02b" ma:open="false" ma:isKeyword="false">
      <xsd:complexType>
        <xsd:sequence>
          <xsd:element ref="pc:Terms" minOccurs="0" maxOccurs="1"/>
        </xsd:sequence>
      </xsd:complexType>
    </xsd:element>
    <xsd:element name="ef109fd36bcf4bcd9dd945731030600b" ma:index="43" nillable="true" ma:taxonomy="true" ma:internalName="ef109fd36bcf4bcd9dd945731030600b" ma:taxonomyFieldName="Region" ma:displayName="SMSG Region" ma:default="" ma:fieldId="{ef109fd3-6bcf-4bcd-9dd9-45731030600b}" ma:taxonomyMulti="true" ma:sspId="e385fb40-52d4-4fae-9c5b-3e8ff8a5878e" ma:termSetId="a611a704-4666-406e-a571-a6e9bb4a2dcc" ma:anchorId="c5404caa-7d82-41c6-82c2-0230c1d96864" ma:open="false" ma:isKeyword="false">
      <xsd:complexType>
        <xsd:sequence>
          <xsd:element ref="pc:Terms" minOccurs="0" maxOccurs="1"/>
        </xsd:sequence>
      </xsd:complexType>
    </xsd:element>
    <xsd:element name="hd9637eefc984b85b6097c6374e15725" ma:index="44" nillable="true" ma:taxonomy="true" ma:internalName="hd9637eefc984b85b6097c6374e15725" ma:taxonomyFieldName="ItemType" ma:displayName="SMSG Item Type" ma:default="" ma:fieldId="{1d9637ee-fc98-4b85-b609-7c6374e15725}" ma:taxonomyMulti="true" ma:sspId="e385fb40-52d4-4fae-9c5b-3e8ff8a5878e" ma:termSetId="a611a704-4666-406e-a571-a6e9bb4a2dcc" ma:anchorId="3d59bf14-be35-4b82-81a4-70bbe2a90cc2" ma:open="false" ma:isKeyword="false">
      <xsd:complexType>
        <xsd:sequence>
          <xsd:element ref="pc:Terms" minOccurs="0" maxOccurs="1"/>
        </xsd:sequence>
      </xsd:complexType>
    </xsd:element>
    <xsd:element name="ga0c0bf70a6644469c61b3efa7025301" ma:index="45" nillable="true" ma:taxonomy="true" ma:internalName="ga0c0bf70a6644469c61b3efa7025301" ma:taxonomyFieldName="ExperienceContentType" ma:displayName="Experience Content Type" ma:default="" ma:fieldId="{0a0c0bf7-0a66-4446-9c61-b3efa7025301}" ma:sspId="e385fb40-52d4-4fae-9c5b-3e8ff8a5878e" ma:termSetId="5ebd4bde-7300-4f6f-8671-0d8e806c9260" ma:anchorId="f79c226e-0a27-41a1-99b5-91ff9ea65615" ma:open="false" ma:isKeyword="false">
      <xsd:complexType>
        <xsd:sequence>
          <xsd:element ref="pc:Terms" minOccurs="0" maxOccurs="1"/>
        </xsd:sequence>
      </xsd:complexType>
    </xsd:element>
    <xsd:element name="i1b478372f814787abd313030b81fcb2" ma:index="47" nillable="true" ma:taxonomy="true" ma:internalName="i1b478372f814787abd313030b81fcb2" ma:taxonomyFieldName="ActivitiesAndPrograms" ma:displayName="SMSG Activities &amp; Programs" ma:default="" ma:fieldId="{21b47837-2f81-4787-abd3-13030b81fcb2}" ma:taxonomyMulti="true" ma:sspId="e385fb40-52d4-4fae-9c5b-3e8ff8a5878e" ma:termSetId="d039009f-2da8-468b-bf5e-ff4693a9f72f" ma:anchorId="846d39ff-6475-4006-99df-de42970d666e" ma:open="false" ma:isKeyword="false">
      <xsd:complexType>
        <xsd:sequence>
          <xsd:element ref="pc:Terms" minOccurs="0" maxOccurs="1"/>
        </xsd:sequence>
      </xsd:complexType>
    </xsd:element>
    <xsd:element name="i0d941ee1e744ffea7aeee9924c91cbb" ma:index="49" nillable="true" ma:taxonomy="true" ma:internalName="i0d941ee1e744ffea7aeee9924c91cbb" ma:taxonomyFieldName="BusinessArchitecture" ma:displayName="SMSG Business Architecture" ma:default="" ma:fieldId="{20d941ee-1e74-4ffe-a7ae-ee9924c91cbb}" ma:taxonomyMulti="true" ma:sspId="e385fb40-52d4-4fae-9c5b-3e8ff8a5878e" ma:termSetId="d039009f-2da8-468b-bf5e-ff4693a9f72f" ma:anchorId="1951c1e0-4cc7-414f-a435-7369277bc757" ma:open="false" ma:isKeyword="false">
      <xsd:complexType>
        <xsd:sequence>
          <xsd:element ref="pc:Terms" minOccurs="0" maxOccurs="1"/>
        </xsd:sequence>
      </xsd:complexType>
    </xsd:element>
    <xsd:element name="m6d26e40ac264097a006193f92232ece" ma:index="50" nillable="true" ma:taxonomy="true" ma:internalName="m6d26e40ac264097a006193f92232ece" ma:taxonomyFieldName="TechnicalLevel" ma:displayName="Technical Level" ma:default="" ma:fieldId="{66d26e40-ac26-4097-a006-193f92232ece}" ma:sspId="e385fb40-52d4-4fae-9c5b-3e8ff8a5878e" ma:termSetId="7123edbd-7265-47b9-9049-04e46d245d8e" ma:anchorId="3c636e1e-6390-429f-a144-68438d32bffe" ma:open="false" ma:isKeyword="false">
      <xsd:complexType>
        <xsd:sequence>
          <xsd:element ref="pc:Terms" minOccurs="0" maxOccurs="1"/>
        </xsd:sequence>
      </xsd:complexType>
    </xsd:element>
    <xsd:element name="kf34bcdc8fc34e479d3f94c6210e8e27" ma:index="51" nillable="true" ma:taxonomy="true" ma:internalName="kf34bcdc8fc34e479d3f94c6210e8e27" ma:taxonomyFieldName="Competitors" ma:displayName="SMSG Competition" ma:default="" ma:fieldId="{4f34bcdc-8fc3-4e47-9d3f-94c6210e8e27}" ma:taxonomyMulti="true" ma:sspId="e385fb40-52d4-4fae-9c5b-3e8ff8a5878e" ma:termSetId="a611a704-4666-406e-a571-a6e9bb4a2dcc" ma:anchorId="718f8fd0-b740-48bc-92ad-5700213c04b2" ma:open="false" ma:isKeyword="false">
      <xsd:complexType>
        <xsd:sequence>
          <xsd:element ref="pc:Terms" minOccurs="0" maxOccurs="1"/>
        </xsd:sequence>
      </xsd:complexType>
    </xsd:element>
    <xsd:element name="mb88723863e1404388ba3733387d48df" ma:index="53" nillable="true" ma:taxonomy="true" ma:internalName="mb88723863e1404388ba3733387d48df" ma:taxonomyFieldName="Audiences" ma:displayName="SMSG Customer Audiences" ma:default="" ma:fieldId="{6b887238-63e1-4043-88ba-3733387d48df}" ma:taxonomyMulti="true" ma:sspId="e385fb40-52d4-4fae-9c5b-3e8ff8a5878e" ma:termSetId="a611a704-4666-406e-a571-a6e9bb4a2dcc" ma:anchorId="8a0280e9-c6e8-4e3c-80d6-8db643b96ddd" ma:open="false" ma:isKeyword="false">
      <xsd:complexType>
        <xsd:sequence>
          <xsd:element ref="pc:Terms" minOccurs="0" maxOccurs="1"/>
        </xsd:sequence>
      </xsd:complexType>
    </xsd:element>
    <xsd:element name="TaxCatchAll" ma:index="54" nillable="true" ma:displayName="Taxonomy Catch All Column" ma:description="" ma:hidden="true" ma:list="{8e3d5b1f-74bf-4cd5-90f8-860d03c4e4d4}" ma:internalName="TaxCatchAll" ma:showField="CatchAllData" ma:web="2478d1b8-79bf-461f-b8e8-704d21601f1a">
      <xsd:complexType>
        <xsd:complexContent>
          <xsd:extension base="dms:MultiChoiceLookup">
            <xsd:sequence>
              <xsd:element name="Value" type="dms:Lookup" maxOccurs="unbounded" minOccurs="0" nillable="true"/>
            </xsd:sequence>
          </xsd:extension>
        </xsd:complexContent>
      </xsd:complexType>
    </xsd:element>
    <xsd:element name="k20e0dfa74bf4e44818db03027b0ccd8" ma:index="55" nillable="true" ma:taxonomy="true" ma:internalName="k20e0dfa74bf4e44818db03027b0ccd8" ma:taxonomyFieldName="Segments" ma:displayName="SMSG Customer Segments" ma:default="" ma:fieldId="{420e0dfa-74bf-4e44-818d-b03027b0ccd8}" ma:taxonomyMulti="true" ma:sspId="e385fb40-52d4-4fae-9c5b-3e8ff8a5878e" ma:termSetId="a611a704-4666-406e-a571-a6e9bb4a2dcc" ma:anchorId="dd7a2ee5-7d01-4a82-9346-1eefa47ece8b" ma:open="false" ma:isKeyword="false">
      <xsd:complexType>
        <xsd:sequence>
          <xsd:element ref="pc:Terms" minOccurs="0" maxOccurs="1"/>
        </xsd:sequence>
      </xsd:complexType>
    </xsd:element>
    <xsd:element name="l3c3ea61849e4288a8acc49bb5388e8c" ma:index="57" nillable="true" ma:taxonomy="true" ma:internalName="l3c3ea61849e4288a8acc49bb5388e8c" ma:taxonomyFieldName="Groups" ma:displayName="SMSG Groups" ma:default="" ma:fieldId="{53c3ea61-849e-4288-a8ac-c49bb5388e8c}" ma:taxonomyMulti="true" ma:sspId="e385fb40-52d4-4fae-9c5b-3e8ff8a5878e" ma:termSetId="d039009f-2da8-468b-bf5e-ff4693a9f72f" ma:anchorId="ec38e82f-eddf-4553-aa72-f3bd3c1d5855" ma:open="false" ma:isKeyword="false">
      <xsd:complexType>
        <xsd:sequence>
          <xsd:element ref="pc:Terms" minOccurs="0" maxOccurs="1"/>
        </xsd:sequence>
      </xsd:complexType>
    </xsd:element>
    <xsd:element name="ec5b2ad5c27b45fb8a00a1f27c7ce1ae" ma:index="59" nillable="true" ma:taxonomy="true" ma:internalName="ec5b2ad5c27b45fb8a00a1f27c7ce1ae" ma:taxonomyFieldName="Partners" ma:displayName="SMSG Partners" ma:default="" ma:fieldId="{ec5b2ad5-c27b-45fb-8a00-a1f27c7ce1ae}" ma:taxonomyMulti="true" ma:sspId="e385fb40-52d4-4fae-9c5b-3e8ff8a5878e" ma:termSetId="a611a704-4666-406e-a571-a6e9bb4a2dcc" ma:anchorId="dd1a91fa-3198-4561-9b04-bc737b2a8291" ma:open="false" ma:isKeyword="false">
      <xsd:complexType>
        <xsd:sequence>
          <xsd:element ref="pc:Terms" minOccurs="0" maxOccurs="1"/>
        </xsd:sequence>
      </xsd:complexType>
    </xsd:element>
    <xsd:element name="TaxCatchAllLabel" ma:index="60" nillable="true" ma:displayName="Taxonomy Catch All Column1" ma:description="" ma:hidden="true" ma:list="{8e3d5b1f-74bf-4cd5-90f8-860d03c4e4d4}" ma:internalName="TaxCatchAllLabel" ma:readOnly="true" ma:showField="CatchAllDataLabel" ma:web="2478d1b8-79bf-461f-b8e8-704d21601f1a">
      <xsd:complexType>
        <xsd:complexContent>
          <xsd:extension base="dms:MultiChoiceLookup">
            <xsd:sequence>
              <xsd:element name="Value" type="dms:Lookup" maxOccurs="unbounded" minOccurs="0" nillable="true"/>
            </xsd:sequence>
          </xsd:extension>
        </xsd:complexContent>
      </xsd:complexType>
    </xsd:element>
    <xsd:element name="b60f8d2dbb984f349d80d8196897f4d3" ma:index="61" nillable="true" ma:taxonomy="true" ma:internalName="b60f8d2dbb984f349d80d8196897f4d3" ma:taxonomyFieldName="Roles" ma:displayName="SMSG Roles" ma:default="" ma:fieldId="{b60f8d2d-bb98-4f34-9d80-d8196897f4d3}" ma:taxonomyMulti="true" ma:sspId="e385fb40-52d4-4fae-9c5b-3e8ff8a5878e" ma:termSetId="a611a704-4666-406e-a571-a6e9bb4a2dcc" ma:anchorId="c9a07ef0-4236-4915-97ca-1b3392dac369" ma:open="false" ma:isKeyword="false">
      <xsd:complexType>
        <xsd:sequence>
          <xsd:element ref="pc:Terms" minOccurs="0" maxOccurs="1"/>
        </xsd:sequence>
      </xsd:complexType>
    </xsd:element>
    <xsd:element name="TaxKeywordTaxHTField" ma:index="62" nillable="true" ma:taxonomy="true" ma:internalName="TaxKeywordTaxHTField" ma:taxonomyFieldName="TaxKeyword" ma:displayName="Enterprise Keywords" ma:readOnly="false"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element name="m6c7b4717b6346e6a075a59dd47eac69" ma:index="63" nillable="true" ma:taxonomy="true" ma:internalName="m6c7b4717b6346e6a075a59dd47eac69" ma:taxonomyFieldName="Topics" ma:displayName="SMSG Topics" ma:default="" ma:fieldId="{66c7b471-7b63-46e6-a075-a59dd47eac69}" ma:taxonomyMulti="true" ma:sspId="e385fb40-52d4-4fae-9c5b-3e8ff8a5878e" ma:termSetId="d039009f-2da8-468b-bf5e-ff4693a9f72f" ma:anchorId="ddcce936-3357-448e-8326-e6fdfddfb752" ma:open="false" ma:isKeyword="false">
      <xsd:complexType>
        <xsd:sequence>
          <xsd:element ref="pc:Terms" minOccurs="0" maxOccurs="1"/>
        </xsd:sequence>
      </xsd:complexType>
    </xsd:element>
    <xsd:element name="ConfidentialityTaxHTField0" ma:index="64" ma:taxonomy="true" ma:internalName="ConfidentialityTaxHTField0" ma:taxonomyFieldName="Confidentiality" ma:displayName="Maximum Reach" ma:default="5;#internal users|461efa83-0283-486a-a8d5-943328f3693f" ma:fieldId="{840a9f3c-1e14-4c21-9dbf-5637765665db}" ma:sspId="e385fb40-52d4-4fae-9c5b-3e8ff8a5878e" ma:termSetId="e0e820dc-7da0-48b9-8472-209c7e82d1d0" ma:anchorId="00000000-0000-0000-0000-000000000000" ma:open="false" ma:isKeyword="false">
      <xsd:complexType>
        <xsd:sequence>
          <xsd:element ref="pc:Terms" minOccurs="0" maxOccurs="1"/>
        </xsd:sequence>
      </xsd:complexType>
    </xsd:element>
    <xsd:element name="b4224c12c78d42ea9b214de0badf8358" ma:index="65" nillable="true" ma:taxonomy="true" ma:internalName="b4224c12c78d42ea9b214de0badf8358" ma:taxonomyFieldName="EnterpriseDomainTags" ma:displayName="EnterpriseDomainTags" ma:default="" ma:fieldId="{b4224c12-c78d-42ea-9b21-4de0badf8358}" ma:taxonomyMulti="true" ma:sspId="e385fb40-52d4-4fae-9c5b-3e8ff8a5878e" ma:termSetId="d039009f-2da8-468b-bf5e-ff4693a9f72f" ma:anchorId="00000000-0000-0000-0000-000000000000" ma:open="false" ma:isKeyword="false">
      <xsd:complexType>
        <xsd:sequence>
          <xsd:element ref="pc:Terms" minOccurs="0" maxOccurs="1"/>
        </xsd:sequence>
      </xsd:complexType>
    </xsd:element>
    <xsd:element name="_dlc_DocId" ma:index="66" nillable="true" ma:displayName="Document ID Value" ma:description="The value of the document ID assigned to this item." ma:indexed="true" ma:internalName="_dlc_DocId" ma:readOnly="true">
      <xsd:simpleType>
        <xsd:restriction base="dms:Text"/>
      </xsd:simpleType>
    </xsd:element>
    <xsd:element name="Coowner" ma:index="67" nillable="true" ma:displayName="Co-owner" ma:list="UserInfo" ma:SearchPeopleOnly="false" ma:SharePointGroup="0" ma:internalName="Coowner" ma:showField="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dlc_DocIdUrl" ma:index="6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70" nillable="true" ma:displayName="Persist ID" ma:description="Keep ID on add." ma:hidden="true" ma:internalName="_dlc_DocIdPersistId" ma:readOnly="true">
      <xsd:simpleType>
        <xsd:restriction base="dms:Boolean"/>
      </xsd:simpleType>
    </xsd:element>
    <xsd:element name="eb54ac91059940029a3cc8a4ff5af673" ma:index="71" nillable="true" ma:taxonomy="true" ma:internalName="eb54ac91059940029a3cc8a4ff5af673" ma:taxonomyFieldName="SMSGDomain" ma:displayName="SMSG Domain" ma:default="" ma:fieldId="{eb54ac91-0599-4002-9a3c-c8a4ff5af673}" ma:taxonomyMulti="true" ma:sspId="e385fb40-52d4-4fae-9c5b-3e8ff8a5878e" ma:termSetId="a611a704-4666-406e-a571-a6e9bb4a2dcc" ma:anchorId="dd7a2ee5-7d01-4a82-9346-1eefa47ece8b" ma:open="false" ma:isKeyword="false">
      <xsd:complexType>
        <xsd:sequence>
          <xsd:element ref="pc:Terms" minOccurs="0" maxOccurs="1"/>
        </xsd:sequence>
      </xsd:complexType>
    </xsd:element>
    <xsd:element name="ParentID1" ma:index="74" nillable="true" ma:displayName="ParentID" ma:description="Used to maintain the parent-child relationship within Document Set and Documents" ma:indexed="true" ma:internalName="ParentID1">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PublishDate" ma:index="5" nillable="true" ma:displayName="PublishDate" ma:description="Used in Blog Posts, this date is used to specify the Blog Article Date." ma:format="DateOnly" ma:internalName="PublishDate">
      <xsd:simpleType>
        <xsd:restriction base="dms:DateTime"/>
      </xsd:simpleType>
    </xsd:element>
    <xsd:element name="ApplyWorkflowRules" ma:index="19" nillable="true" ma:displayName="ApplyWorkflowRules" ma:default="Yes" ma:description="This columns is used to help to apply the workflow rules on Document Sets / Documents. by Default the Value is Yes" ma:format="Dropdown" ma:internalName="ApplyWorkflowRules" ma:readOnly="false">
      <xsd:simpleType>
        <xsd:restriction base="dms:Choice">
          <xsd:enumeration value="Yes"/>
          <xsd:enumeration value="No"/>
        </xsd:restriction>
      </xsd:simpleType>
    </xsd:element>
  </xsd:schema>
  <xsd:schema xmlns:xsd="http://www.w3.org/2001/XMLSchema" xmlns:xs="http://www.w3.org/2001/XMLSchema" xmlns:dms="http://schemas.microsoft.com/office/2006/documentManagement/types" xmlns:pc="http://schemas.microsoft.com/office/infopath/2007/PartnerControls" targetNamespace="b3bc04a5-d503-43b1-b98c-a8cf663329d9" elementFormDefault="qualified">
    <xsd:import namespace="http://schemas.microsoft.com/office/2006/documentManagement/types"/>
    <xsd:import namespace="http://schemas.microsoft.com/office/infopath/2007/PartnerControls"/>
    <xsd:element name="MediaServiceDateTaken" ma:index="72" nillable="true" ma:displayName="MediaServiceDateTaken" ma:description="" ma:hidden="true" ma:internalName="MediaServiceDateTaken" ma:readOnly="true">
      <xsd:simpleType>
        <xsd:restriction base="dms:Text"/>
      </xsd:simpleType>
    </xsd:element>
    <xsd:element name="MediaServiceAutoTags" ma:index="73" nillable="true" ma:displayName="MediaServiceAutoTags" ma:description="" ma:internalName="MediaServiceAutoTags" ma:readOnly="true">
      <xsd:simpleType>
        <xsd:restriction base="dms:Text"/>
      </xsd:simpleType>
    </xsd:element>
    <xsd:element name="dkll" ma:index="75" nillable="true" ma:displayName="SMSG Topics" ma:internalName="dkll">
      <xsd:simpleType>
        <xsd:restriction base="dms:Text"/>
      </xsd:simpleType>
    </xsd:element>
    <xsd:element name="Update_x0020_Expiration_x0020_Date_x0020_For_x0020_Docset" ma:index="76" nillable="true" ma:displayName="Update Expiration Date For Docset" ma:internalName="Update_x0020_Expiration_x0020_Date_x0020_For_x0020_Docset">
      <xsd:complexType>
        <xsd:complexContent>
          <xsd:extension base="dms:URL">
            <xsd:sequence>
              <xsd:element name="Url" type="dms:ValidUrl" minOccurs="0" nillable="true"/>
              <xsd:element name="Description" type="xsd:string" nillable="true"/>
            </xsd:sequence>
          </xsd:extension>
        </xsd:complexContent>
      </xsd:complexType>
    </xsd:element>
    <xsd:element name="lbla" ma:index="80" nillable="true" ma:displayName="Person or Group" ma:list="UserInfo" ma:internalName="lbla">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OCR" ma:index="81" nillable="true" ma:displayName="MediaServiceOCR" ma:internalName="MediaServiceOCR" ma:readOnly="true">
      <xsd:simpleType>
        <xsd:restriction base="dms:Note">
          <xsd:maxLength value="255"/>
        </xsd:restriction>
      </xsd:simpleType>
    </xsd:element>
    <xsd:element name="MediaServiceEventHashCode" ma:index="82" nillable="true" ma:displayName="MediaServiceEventHashCode" ma:hidden="true" ma:internalName="MediaServiceEventHashCode" ma:readOnly="true">
      <xsd:simpleType>
        <xsd:restriction base="dms:Text"/>
      </xsd:simpleType>
    </xsd:element>
    <xsd:element name="MediaServiceGenerationTime" ma:index="83" nillable="true" ma:displayName="MediaServiceGenerationTime" ma:hidden="true" ma:internalName="MediaServiceGenerationTime" ma:readOnly="true">
      <xsd:simpleType>
        <xsd:restriction base="dms:Text"/>
      </xsd:simpleType>
    </xsd:element>
    <xsd:element name="MediaServiceAutoKeyPoints" ma:index="84" nillable="true" ma:displayName="MediaServiceAutoKeyPoints" ma:hidden="true" ma:internalName="MediaServiceAutoKeyPoints" ma:readOnly="true">
      <xsd:simpleType>
        <xsd:restriction base="dms:Note"/>
      </xsd:simpleType>
    </xsd:element>
    <xsd:element name="MediaServiceKeyPoints" ma:index="85" nillable="true" ma:displayName="KeyPoints" ma:internalName="MediaServiceKeyPoints" ma:readOnly="fals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e385fb40-52d4-4fae-9c5b-3e8ff8a5878e" ContentTypeId="0x0101000E4CB7077FEE4FF7AE86D4A500EEC780030016C849C62B10EB41ACA8C7EEDEF40BB2" PreviousValue="false"/>
</file>

<file path=customXml/item5.xml><?xml version="1.0" encoding="utf-8"?>
<p:properties xmlns:p="http://schemas.microsoft.com/office/2006/metadata/properties" xmlns:xsi="http://www.w3.org/2001/XMLSchema-instance" xmlns:pc="http://schemas.microsoft.com/office/infopath/2007/PartnerControls">
  <documentManagement>
    <SharedWithUsers xmlns="25ea54c8-4e53-45e2-9b86-0d96a75e2e1a">
      <UserInfo>
        <DisplayName>Anita Kristanova (Prohuman 2004 kft.)</DisplayName>
        <AccountId>134689</AccountId>
        <AccountType/>
      </UserInfo>
    </SharedWithUsers>
  </documentManagement>
</p:properties>
</file>

<file path=customXml/item6.xml><?xml version="1.0" encoding="utf-8"?>
<?mso-contentType ?>
<p:Policy xmlns:p="office.server.policy" id="" local="true">
  <p:Name>SMSG KM Open Document</p:Name>
  <p:Description/>
  <p:Statement/>
  <p:PolicyItems>
    <p:PolicyItem featureId="Microsoft.Office.RecordsManagement.PolicyFeatures.Expiration" staticId="0x0101000E4CB7077FEE4FF7AE86D4A500EEC780030016C849C62B10EB41ACA8C7EEDEF40BB20099ECF64382448D48A56095091C66B1A9|-661092312" UniqueId="59640036-e5ce-4b14-a5d1-6b72c22d6e25">
      <p:Name>Retention</p:Name>
      <p:Description>Automatic scheduling of content for processing, and performing a retention action on content that has reached its due date.</p:Description>
      <p:CustomData>
        <Schedules nextStageId="2">
          <Schedule type="Default">
            <stages>
              <data stageId="1">
                <formula id="Microsoft.Office.RecordsManagement.PolicyFeatures.Expiration.Formula.BuiltIn">
                  <number>0</number>
                  <property>Expire_x0020_Review</property>
                  <propertyId>4efb7b69-53dd-4711-a372-96a7c80c7a38</propertyId>
                  <period>days</period>
                </formula>
                <action type="action" id="Microsoft.Office.RecordsManagement.PolicyFeatures.Expiration.Action.MoveToRecycleBin"/>
              </data>
            </stages>
          </Schedule>
        </Schedules>
      </p:CustomData>
    </p:PolicyItem>
  </p:PolicyItems>
</p:Policy>
</file>

<file path=customXml/itemProps1.xml><?xml version="1.0" encoding="utf-8"?>
<ds:datastoreItem xmlns:ds="http://schemas.openxmlformats.org/officeDocument/2006/customXml" ds:itemID="{DF3D6138-9DBC-49AD-A054-3B1838AECC2D}"/>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317C4693-EC8A-4E33-BC2B-278B0C5BE5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30e9df3-be65-4c73-a93b-d1236ebd677e"/>
    <ds:schemaRef ds:uri="230E9DF3-BE65-4C73-A93B-D1236EBD677E"/>
    <ds:schemaRef ds:uri="b3bc04a5-d503-43b1-b98c-a8cf663329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7053061A-EC91-4001-9E61-B68BE73B44D0}">
  <ds:schemaRefs>
    <ds:schemaRef ds:uri="Microsoft.SharePoint.Taxonomy.ContentTypeSync"/>
  </ds:schemaRefs>
</ds:datastoreItem>
</file>

<file path=customXml/itemProps5.xml><?xml version="1.0" encoding="utf-8"?>
<ds:datastoreItem xmlns:ds="http://schemas.openxmlformats.org/officeDocument/2006/customXml" ds:itemID="{F990F116-B58F-4255-B05B-DA3808E0E5C6}">
  <ds:schemaRefs>
    <ds:schemaRef ds:uri="http://schemas.microsoft.com/office/infopath/2007/PartnerControls"/>
    <ds:schemaRef ds:uri="http://purl.org/dc/dcmitype/"/>
    <ds:schemaRef ds:uri="b3bc04a5-d503-43b1-b98c-a8cf663329d9"/>
    <ds:schemaRef ds:uri="http://schemas.microsoft.com/office/2006/documentManagement/types"/>
    <ds:schemaRef ds:uri="http://schemas.microsoft.com/office/2006/metadata/properties"/>
    <ds:schemaRef ds:uri="http://purl.org/dc/terms/"/>
    <ds:schemaRef ds:uri="http://purl.org/dc/elements/1.1/"/>
    <ds:schemaRef ds:uri="http://schemas.microsoft.com/sharepoint/v3"/>
    <ds:schemaRef ds:uri="http://schemas.openxmlformats.org/package/2006/metadata/core-properties"/>
    <ds:schemaRef ds:uri="230E9DF3-BE65-4C73-A93B-D1236EBD677E"/>
    <ds:schemaRef ds:uri="230e9df3-be65-4c73-a93b-d1236ebd677e"/>
    <ds:schemaRef ds:uri="http://www.w3.org/XML/1998/namespace"/>
  </ds:schemaRefs>
</ds:datastoreItem>
</file>

<file path=customXml/itemProps6.xml><?xml version="1.0" encoding="utf-8"?>
<ds:datastoreItem xmlns:ds="http://schemas.openxmlformats.org/officeDocument/2006/customXml" ds:itemID="{028C3903-0263-4E67-8381-9279E1195A62}">
  <ds:schemaRefs>
    <ds:schemaRef ds:uri="office.server.policy"/>
  </ds:schemaRefs>
</ds:datastoreItem>
</file>

<file path=docProps/app.xml><?xml version="1.0" encoding="utf-8"?>
<Properties xmlns="http://schemas.openxmlformats.org/officeDocument/2006/extended-properties" xmlns:vt="http://schemas.openxmlformats.org/officeDocument/2006/docPropsVTypes">
  <TotalTime>752</TotalTime>
  <Words>2818</Words>
  <Application>Microsoft Office PowerPoint</Application>
  <PresentationFormat>Custom</PresentationFormat>
  <Paragraphs>390</Paragraphs>
  <Slides>26</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Segoe UI</vt:lpstr>
      <vt:lpstr>Segoe UI Light</vt:lpstr>
      <vt:lpstr>Segoe UI Semibold</vt:lpstr>
      <vt:lpstr>Segoe UI Semilight</vt:lpstr>
      <vt:lpstr>Wingdings</vt:lpstr>
      <vt:lpstr>Azure PPT Template - 2018</vt:lpstr>
      <vt:lpstr>Backup, Archive, and Disaster Recovery Solution pitch deck</vt:lpstr>
      <vt:lpstr>Table of contents</vt:lpstr>
      <vt:lpstr>Business continuity for the digital business</vt:lpstr>
      <vt:lpstr>The impact of an outage on your digital business</vt:lpstr>
      <vt:lpstr>Measuring the impact of an outage</vt:lpstr>
      <vt:lpstr>IT challenges implementing business continuity </vt:lpstr>
      <vt:lpstr>How Microsoft Azure can help  </vt:lpstr>
      <vt:lpstr>Reduced cost</vt:lpstr>
      <vt:lpstr>Reduced complexity</vt:lpstr>
      <vt:lpstr>Increased compliance</vt:lpstr>
      <vt:lpstr>Business continuity strategy</vt:lpstr>
      <vt:lpstr>Business continuity  in action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Choose built-in business continuity solutions</vt:lpstr>
      <vt:lpstr>With Azure you have choice</vt:lpstr>
      <vt:lpstr>Azure backup customer stories</vt:lpstr>
      <vt:lpstr>Azure disaster recovery customer stories </vt:lpstr>
      <vt:lpstr>Protect your company and your job with Azure backup and discovery recovery </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Continuity, Disaster Recovery Solution Pitch deck</dc:title>
  <dc:creator>Theresa Skora</dc:creator>
  <cp:keywords>Azure 10; PST Core BoM</cp:keywords>
  <cp:lastModifiedBy>Anders Wendt</cp:lastModifiedBy>
  <cp:revision>22</cp:revision>
  <dcterms:modified xsi:type="dcterms:W3CDTF">2019-01-29T11:18:34Z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0x010100153741B7105D3648A4E20BB2DFCDD1B6</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
  </property>
  <property fmtid="{D5CDD505-2E9C-101B-9397-08002B2CF9AE}" pid="9" name="Campaign">
    <vt:lpwstr/>
  </property>
  <property fmtid="{D5CDD505-2E9C-101B-9397-08002B2CF9AE}" pid="10" name="IsMyDocuments">
    <vt:bool>true</vt:bool>
  </property>
  <property fmtid="{D5CDD505-2E9C-101B-9397-08002B2CF9AE}" pid="11" name="of67e5d4b76f4a9db8769983fda9cec0">
    <vt:lpwstr/>
  </property>
  <property fmtid="{D5CDD505-2E9C-101B-9397-08002B2CF9AE}" pid="12" name="NewsType">
    <vt:lpwstr/>
  </property>
  <property fmtid="{D5CDD505-2E9C-101B-9397-08002B2CF9AE}" pid="13" name="TaxKeyword">
    <vt:lpwstr>2168;#Azure 10|96267117-1f15-4fa9-85a1-6ea409551024;#2459;#PST Core BoM|f909efa9-9559-475d-ae1c-2e085629449d</vt:lpwstr>
  </property>
  <property fmtid="{D5CDD505-2E9C-101B-9397-08002B2CF9AE}" pid="14" name="_dlc_policyId">
    <vt:lpwstr>0x0101000E4CB7077FEE4FF7AE86D4A500EEC780030016C849C62B10EB41ACA8C7EEDEF40BB20099ECF64382448D48A56095091C66B1A9|-661092312</vt:lpwstr>
  </property>
  <property fmtid="{D5CDD505-2E9C-101B-9397-08002B2CF9AE}" pid="15" name="Region">
    <vt:lpwstr/>
  </property>
  <property fmtid="{D5CDD505-2E9C-101B-9397-08002B2CF9AE}" pid="16" name="Confidentiality">
    <vt:lpwstr>14;#customer ready|8986c41d-21c5-4f8f-8a12-ea4625b46858</vt:lpwstr>
  </property>
  <property fmtid="{D5CDD505-2E9C-101B-9397-08002B2CF9AE}" pid="17" name="ItemType">
    <vt:lpwstr>1088;#solution overviews|9d645bcd-a571-45cf-a991-f5f20de43ed9</vt:lpwstr>
  </property>
  <property fmtid="{D5CDD505-2E9C-101B-9397-08002B2CF9AE}" pid="18" name="MSProducts">
    <vt:lpwstr/>
  </property>
  <property fmtid="{D5CDD505-2E9C-101B-9397-08002B2CF9AE}" pid="19" name="Industries">
    <vt:lpwstr/>
  </property>
  <property fmtid="{D5CDD505-2E9C-101B-9397-08002B2CF9AE}" pid="20" name="Competitors">
    <vt:lpwstr/>
  </property>
  <property fmtid="{D5CDD505-2E9C-101B-9397-08002B2CF9AE}" pid="21" name="SMSGDomain">
    <vt:lpwstr>21;#Intelligent Cloud|adc2fe87-c79a-4ded-a449-3f86b954069d;#2553;#ICB PST Domain|f7f86ece-0ca0-48d7-99cb-d6c97e732478;#20;#Microsoft Azure Domain|d600a391-d529-4311-892b-2c05c1ab2538;#280;#System Center Domain|3ddc6c25-74dc-48ec-8d94-8e1db2b2f9f8;#324;#De</vt:lpwstr>
  </property>
  <property fmtid="{D5CDD505-2E9C-101B-9397-08002B2CF9AE}" pid="22" name="ExperienceContentType">
    <vt:lpwstr/>
  </property>
  <property fmtid="{D5CDD505-2E9C-101B-9397-08002B2CF9AE}" pid="23" name="BusinessArchitecture">
    <vt:lpwstr>360;#business continuity and disaster recovery|67c2db2c-5a29-4d12-a411-92a7fcb031b0;#2546;#Applications and Infrastructure|f69679d5-ce87-4413-9040-82ea79c5c527</vt:lpwstr>
  </property>
  <property fmtid="{D5CDD505-2E9C-101B-9397-08002B2CF9AE}" pid="24" name="Products">
    <vt:lpwstr>92;#System Center|8eef0cfe-5421-493a-86c3-6e56c8018e93</vt:lpwstr>
  </property>
  <property fmtid="{D5CDD505-2E9C-101B-9397-08002B2CF9AE}" pid="25" name="j3562c58ee414e028925bc902cfc01a1">
    <vt:lpwstr/>
  </property>
  <property fmtid="{D5CDD505-2E9C-101B-9397-08002B2CF9AE}" pid="26" name="EnterpriseDomainTags">
    <vt:lpwstr/>
  </property>
  <property fmtid="{D5CDD505-2E9C-101B-9397-08002B2CF9AE}" pid="27" name="l6f004f21209409da86a713c0f24627d">
    <vt:lpwstr/>
  </property>
  <property fmtid="{D5CDD505-2E9C-101B-9397-08002B2CF9AE}" pid="28" name="la4444b61d19467597d63190b69ac227">
    <vt:lpwstr/>
  </property>
  <property fmtid="{D5CDD505-2E9C-101B-9397-08002B2CF9AE}" pid="29" name="ActivitiesAndPrograms">
    <vt:lpwstr>1947;#Priority Solution Areas|c23d8183-ce20-44cd-b13b-640d45c2d6c2;#1886;#Cloud Infrastructure Management|bf62fa1f-b2ce-4d25-abaa-82c31ee6dc31</vt:lpwstr>
  </property>
  <property fmtid="{D5CDD505-2E9C-101B-9397-08002B2CF9AE}" pid="30" name="Segments">
    <vt:lpwstr/>
  </property>
  <property fmtid="{D5CDD505-2E9C-101B-9397-08002B2CF9AE}" pid="31" name="Partners">
    <vt:lpwstr/>
  </property>
  <property fmtid="{D5CDD505-2E9C-101B-9397-08002B2CF9AE}" pid="32" name="MSProductsTaxHTField0">
    <vt:lpwstr/>
  </property>
  <property fmtid="{D5CDD505-2E9C-101B-9397-08002B2CF9AE}" pid="33" name="Topics">
    <vt:lpwstr>2554;#Fiscal Year 2019|37cfb2d9-82d6-4aee-ad7b-3dc8286123ca;#347;#solutions|8edef101-9936-4179-aaeb-f4349f975729;#2152;#Fiscal Year 2018|eaece650-4f74-4ab8-b8d8-86a31d038c4e</vt:lpwstr>
  </property>
  <property fmtid="{D5CDD505-2E9C-101B-9397-08002B2CF9AE}" pid="34" name="Groups">
    <vt:lpwstr>42;#Intelligent Cloud Marketing Group|4f75e184-e5aa-4234-a07f-b032d60df254;#284;#Windows Server and Management Marketing|ec7aef82-469a-47dc-9ac7-2821a36193b3;#34;#Worldwide Readiness|c6595b84-b463-470a-bb46-2a47364645be</vt:lpwstr>
  </property>
  <property fmtid="{D5CDD505-2E9C-101B-9397-08002B2CF9AE}" pid="35" name="e8080b0481964c759b2c36ae49591b31">
    <vt:lpwstr/>
  </property>
  <property fmtid="{D5CDD505-2E9C-101B-9397-08002B2CF9AE}" pid="36" name="Languages">
    <vt:lpwstr/>
  </property>
  <property fmtid="{D5CDD505-2E9C-101B-9397-08002B2CF9AE}" pid="37" name="TechnicalLevel">
    <vt:lpwstr/>
  </property>
  <property fmtid="{D5CDD505-2E9C-101B-9397-08002B2CF9AE}" pid="38" name="Audiences">
    <vt:lpwstr/>
  </property>
  <property fmtid="{D5CDD505-2E9C-101B-9397-08002B2CF9AE}" pid="39" name="ldac8aee9d1f469e8cd8c3f8d6a615f2">
    <vt:lpwstr/>
  </property>
  <property fmtid="{D5CDD505-2E9C-101B-9397-08002B2CF9AE}" pid="40" name="EmployeeRole">
    <vt:lpwstr/>
  </property>
  <property fmtid="{D5CDD505-2E9C-101B-9397-08002B2CF9AE}" pid="41" name="NewsTopic">
    <vt:lpwstr/>
  </property>
  <property fmtid="{D5CDD505-2E9C-101B-9397-08002B2CF9AE}" pid="42" name="Roles">
    <vt:lpwstr/>
  </property>
  <property fmtid="{D5CDD505-2E9C-101B-9397-08002B2CF9AE}" pid="43" name="ItemRetentionFormula">
    <vt:lpwstr>&lt;formula id="Microsoft.Office.RecordsManagement.PolicyFeatures.Expiration.Formula.BuiltIn"&gt;&lt;number&gt;0&lt;/number&gt;&lt;property&gt;Expire_x005f_x0020_Review&lt;/property&gt;&lt;propertyId&gt;4efb7b69-53dd-4711-a372-96a7c80c7a38&lt;/propertyId&gt;&lt;period&gt;days&lt;/period&gt;&lt;/formula&gt;</vt:lpwstr>
  </property>
  <property fmtid="{D5CDD505-2E9C-101B-9397-08002B2CF9AE}" pid="44" name="NewsSource">
    <vt:lpwstr/>
  </property>
  <property fmtid="{D5CDD505-2E9C-101B-9397-08002B2CF9AE}" pid="45" name="SMSGTags">
    <vt:lpwstr/>
  </property>
  <property fmtid="{D5CDD505-2E9C-101B-9397-08002B2CF9AE}" pid="46" name="_dlc_DocIdItemGuid">
    <vt:lpwstr>6f757393-f79f-45ec-8b26-3bfea288f496</vt:lpwstr>
  </property>
  <property fmtid="{D5CDD505-2E9C-101B-9397-08002B2CF9AE}" pid="47" name="MSPhysicalGeography">
    <vt:lpwstr/>
  </property>
  <property fmtid="{D5CDD505-2E9C-101B-9397-08002B2CF9AE}" pid="48" name="_docset_NoMedatataSyncRequired">
    <vt:lpwstr>False</vt:lpwstr>
  </property>
  <property fmtid="{D5CDD505-2E9C-101B-9397-08002B2CF9AE}" pid="49" name="LastSharedByUser">
    <vt:lpwstr>zoszabo@microsoft.com</vt:lpwstr>
  </property>
  <property fmtid="{D5CDD505-2E9C-101B-9397-08002B2CF9AE}" pid="50" name="LastSharedByTime">
    <vt:filetime>2017-12-01T10:04:54Z</vt:filetime>
  </property>
  <property fmtid="{D5CDD505-2E9C-101B-9397-08002B2CF9AE}" pid="51" name="SharedWithUsers">
    <vt:lpwstr>134689;#Anita Kristanova (Prohuman 2004 kft.)</vt:lpwstr>
  </property>
</Properties>
</file>